
<file path=[Content_Types].xml><?xml version="1.0" encoding="utf-8"?>
<Types xmlns="http://schemas.openxmlformats.org/package/2006/content-types">
  <Default Extension="emf" ContentType="image/x-emf"/>
  <Default Extension="jpeg" ContentType="image/jpe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template.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2.xml" ContentType="application/vnd.openxmlformats-officedocument.them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34"/>
  </p:notesMasterIdLst>
  <p:sldIdLst>
    <p:sldId id="258" r:id="rId5"/>
    <p:sldId id="262" r:id="rId6"/>
    <p:sldId id="265" r:id="rId7"/>
    <p:sldId id="317" r:id="rId8"/>
    <p:sldId id="308" r:id="rId9"/>
    <p:sldId id="328" r:id="rId10"/>
    <p:sldId id="327" r:id="rId11"/>
    <p:sldId id="325" r:id="rId12"/>
    <p:sldId id="324" r:id="rId13"/>
    <p:sldId id="326" r:id="rId14"/>
    <p:sldId id="323" r:id="rId15"/>
    <p:sldId id="274" r:id="rId16"/>
    <p:sldId id="256" r:id="rId17"/>
    <p:sldId id="277" r:id="rId18"/>
    <p:sldId id="278" r:id="rId19"/>
    <p:sldId id="259" r:id="rId20"/>
    <p:sldId id="260" r:id="rId21"/>
    <p:sldId id="279" r:id="rId22"/>
    <p:sldId id="280" r:id="rId23"/>
    <p:sldId id="281" r:id="rId24"/>
    <p:sldId id="284" r:id="rId25"/>
    <p:sldId id="285" r:id="rId26"/>
    <p:sldId id="295" r:id="rId27"/>
    <p:sldId id="286" r:id="rId28"/>
    <p:sldId id="287" r:id="rId29"/>
    <p:sldId id="297" r:id="rId30"/>
    <p:sldId id="289" r:id="rId31"/>
    <p:sldId id="290" r:id="rId32"/>
    <p:sldId id="330" r:id="rId33"/>
  </p:sldIdLst>
  <p:sldSz cx="12192000" cy="6858000"/>
  <p:notesSz cx="6858000" cy="9144000"/>
  <p:defaultTextStyle>
    <a:defPPr>
      <a:defRPr lang="de-DE"/>
    </a:defPPr>
    <a:lvl1pPr marL="0" indent="0" algn="l" defTabSz="914400" rtl="0" eaLnBrk="1" latinLnBrk="0" hangingPunct="1">
      <a:lnSpc>
        <a:spcPct val="115000"/>
      </a:lnSpc>
      <a:spcBef>
        <a:spcPts val="0"/>
      </a:spcBef>
      <a:spcAft>
        <a:spcPts val="1300"/>
      </a:spcAft>
      <a:buFont typeface="Arial" panose="020B0604020202020204" pitchFamily="34" charset="0"/>
      <a:buNone/>
      <a:defRPr sz="1800" kern="600">
        <a:solidFill>
          <a:schemeClr val="tx1"/>
        </a:solidFill>
        <a:latin typeface="+mn-lt"/>
        <a:ea typeface="+mn-ea"/>
        <a:cs typeface="+mn-cs"/>
      </a:defRPr>
    </a:lvl1pPr>
    <a:lvl2pPr marL="230400" indent="-230400" algn="l" defTabSz="914400" rtl="0" eaLnBrk="1" latinLnBrk="0" hangingPunct="1">
      <a:lnSpc>
        <a:spcPct val="115000"/>
      </a:lnSpc>
      <a:spcBef>
        <a:spcPts val="0"/>
      </a:spcBef>
      <a:buSzPct val="120000"/>
      <a:buFont typeface="Arial" panose="020B0604020202020204" pitchFamily="34" charset="0"/>
      <a:buChar char="›"/>
      <a:defRPr sz="1800" kern="600">
        <a:solidFill>
          <a:schemeClr val="tx1"/>
        </a:solidFill>
        <a:latin typeface="+mn-lt"/>
        <a:ea typeface="+mn-ea"/>
        <a:cs typeface="+mn-cs"/>
      </a:defRPr>
    </a:lvl2pPr>
    <a:lvl3pPr marL="460800" indent="-230400" algn="l" defTabSz="914400" rtl="0" eaLnBrk="1" latinLnBrk="0" hangingPunct="1">
      <a:lnSpc>
        <a:spcPct val="115000"/>
      </a:lnSpc>
      <a:spcBef>
        <a:spcPts val="0"/>
      </a:spcBef>
      <a:buFont typeface="Arial" panose="020B0604020202020204" pitchFamily="34" charset="0"/>
      <a:buChar char="•"/>
      <a:defRPr sz="1800" kern="600">
        <a:solidFill>
          <a:schemeClr val="tx1"/>
        </a:solidFill>
        <a:latin typeface="+mn-lt"/>
        <a:ea typeface="+mn-ea"/>
        <a:cs typeface="+mn-cs"/>
      </a:defRPr>
    </a:lvl3pPr>
    <a:lvl4pPr marL="691200" indent="-230400" algn="l" defTabSz="914400" rtl="0" eaLnBrk="1" latinLnBrk="0" hangingPunct="1">
      <a:lnSpc>
        <a:spcPct val="115000"/>
      </a:lnSpc>
      <a:spcBef>
        <a:spcPts val="0"/>
      </a:spcBef>
      <a:buFont typeface="Arial" panose="020B0604020202020204" pitchFamily="34" charset="0"/>
      <a:buChar char="–"/>
      <a:defRPr sz="1800" kern="600">
        <a:solidFill>
          <a:schemeClr val="tx1"/>
        </a:solidFill>
        <a:latin typeface="+mn-lt"/>
        <a:ea typeface="+mn-ea"/>
        <a:cs typeface="+mn-cs"/>
      </a:defRPr>
    </a:lvl4pPr>
    <a:lvl5pPr marL="0" indent="0" algn="l" defTabSz="914400" rtl="0" eaLnBrk="1" latinLnBrk="0" hangingPunct="1">
      <a:lnSpc>
        <a:spcPct val="115000"/>
      </a:lnSpc>
      <a:spcBef>
        <a:spcPts val="0"/>
      </a:spcBef>
      <a:spcAft>
        <a:spcPts val="800"/>
      </a:spcAft>
      <a:buFont typeface="Arial" panose="020B0604020202020204" pitchFamily="34" charset="0"/>
      <a:buNone/>
      <a:defRPr sz="1200" kern="600">
        <a:solidFill>
          <a:schemeClr val="tx1"/>
        </a:solidFill>
        <a:latin typeface="+mn-lt"/>
        <a:ea typeface="+mn-ea"/>
        <a:cs typeface="+mn-cs"/>
      </a:defRPr>
    </a:lvl5pPr>
    <a:lvl6pPr marL="230400" indent="-230400" algn="l" defTabSz="914400" rtl="0" eaLnBrk="1" latinLnBrk="0" hangingPunct="1">
      <a:lnSpc>
        <a:spcPct val="115000"/>
      </a:lnSpc>
      <a:spcBef>
        <a:spcPts val="0"/>
      </a:spcBef>
      <a:buSzPct val="120000"/>
      <a:buFont typeface="Arial" panose="020B0604020202020204" pitchFamily="34" charset="0"/>
      <a:buChar char="›"/>
      <a:defRPr sz="1200" b="0" kern="600">
        <a:solidFill>
          <a:schemeClr val="tx1"/>
        </a:solidFill>
        <a:latin typeface="+mn-lt"/>
        <a:ea typeface="+mn-ea"/>
        <a:cs typeface="+mn-cs"/>
      </a:defRPr>
    </a:lvl6pPr>
    <a:lvl7pPr marL="460800" indent="-230400" algn="l" defTabSz="914400" rtl="0" eaLnBrk="1" latinLnBrk="0" hangingPunct="1">
      <a:lnSpc>
        <a:spcPct val="115000"/>
      </a:lnSpc>
      <a:spcBef>
        <a:spcPts val="0"/>
      </a:spcBef>
      <a:buFont typeface="Arial" panose="020B0604020202020204" pitchFamily="34" charset="0"/>
      <a:buChar char="•"/>
      <a:defRPr sz="1200" kern="600">
        <a:solidFill>
          <a:schemeClr val="tx1"/>
        </a:solidFill>
        <a:latin typeface="+mn-lt"/>
        <a:ea typeface="+mn-ea"/>
        <a:cs typeface="+mn-cs"/>
      </a:defRPr>
    </a:lvl7pPr>
    <a:lvl8pPr marL="691200" indent="-230400" algn="l" defTabSz="914400" rtl="0" eaLnBrk="1" latinLnBrk="0" hangingPunct="1">
      <a:lnSpc>
        <a:spcPct val="115000"/>
      </a:lnSpc>
      <a:spcBef>
        <a:spcPts val="0"/>
      </a:spcBef>
      <a:buFont typeface="Arial" panose="020B0604020202020204" pitchFamily="34" charset="0"/>
      <a:buChar char="–"/>
      <a:defRPr sz="1200" kern="600">
        <a:solidFill>
          <a:schemeClr val="tx1"/>
        </a:solidFill>
        <a:latin typeface="+mn-lt"/>
        <a:ea typeface="+mn-ea"/>
        <a:cs typeface="+mn-cs"/>
      </a:defRPr>
    </a:lvl8pPr>
    <a:lvl9pPr marL="0" indent="0" algn="l" defTabSz="914400" rtl="0" eaLnBrk="1" latinLnBrk="0" hangingPunct="1">
      <a:lnSpc>
        <a:spcPct val="115000"/>
      </a:lnSpc>
      <a:spcBef>
        <a:spcPts val="0"/>
      </a:spcBef>
      <a:buFont typeface="Arial" panose="020B0604020202020204" pitchFamily="34" charset="0"/>
      <a:buNone/>
      <a:defRPr sz="800" b="1" kern="600" baseline="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82028"/>
    <a:srgbClr val="B5B9B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67DC834-AB4C-45E7-B49B-0C1B72257EA9}" v="49" dt="2026-07-07T05:20:30.010"/>
    <p1510:client id="{72F79C45-4F4B-4858-852F-715BDB0F734A}" v="26" dt="2026-07-06T20:20:13.109"/>
  </p1510:revLst>
</p1510:revInfo>
</file>

<file path=ppt/tableStyles.xml><?xml version="1.0" encoding="utf-8"?>
<a:tblStyleLst xmlns:a="http://schemas.openxmlformats.org/drawingml/2006/main" def="{4E58CC54-DE6F-4A47-8AFB-49F0C4ADFB23}">
  <a:tblStyle styleId="{4E58CC54-DE6F-4A47-8AFB-49F0C4ADFB23}" styleName="TXL Standard-Tabelle">
    <a:tblBg/>
    <a:wholeTbl>
      <a:tcTxStyle b="off" i="off">
        <a:fontRef idx="minor"/>
        <a:schemeClr val="tx1"/>
      </a:tcTxStyle>
      <a:tcStyle>
        <a:tcBdr>
          <a:left>
            <a:ln>
              <a:noFill/>
            </a:ln>
          </a:left>
          <a:right>
            <a:ln>
              <a:noFill/>
            </a:ln>
          </a:right>
          <a:top>
            <a:ln w="6350" cap="flat" cmpd="sng" algn="ctr">
              <a:solidFill>
                <a:schemeClr val="dk2"/>
              </a:solidFill>
              <a:prstDash val="solid"/>
            </a:ln>
          </a:top>
          <a:bottom>
            <a:ln>
              <a:noFill/>
            </a:ln>
          </a:bottom>
          <a:insideH>
            <a:ln w="6350" cap="flat" cmpd="sng" algn="ctr">
              <a:solidFill>
                <a:schemeClr val="dk2"/>
              </a:solidFill>
              <a:prstDash val="solid"/>
            </a:ln>
          </a:insideH>
          <a:insideV>
            <a:ln>
              <a:noFill/>
            </a:ln>
          </a:insideV>
          <a:tl2br>
            <a:ln>
              <a:noFill/>
            </a:ln>
          </a:tl2br>
          <a:tr2bl>
            <a:ln>
              <a:noFill/>
            </a:ln>
          </a:tr2bl>
        </a:tcBdr>
        <a:fill>
          <a:noFill/>
        </a:fill>
      </a:tcStyle>
    </a:wholeTbl>
    <a:band1H>
      <a:tcStyle>
        <a:tcBdr/>
      </a:tcStyle>
    </a:band1H>
    <a:band2H>
      <a:tcStyle>
        <a:tcBdr/>
        <a:fill>
          <a:solidFill>
            <a:schemeClr val="lt2"/>
          </a:solidFill>
        </a:fill>
      </a:tcStyle>
    </a:band2H>
    <a:band1V>
      <a:tcStyle>
        <a:tcBdr/>
        <a:fill>
          <a:solidFill>
            <a:schemeClr val="lt2"/>
          </a:solidFill>
        </a:fill>
      </a:tcStyle>
    </a:band1V>
    <a:band2V>
      <a:tcStyle>
        <a:tcBdr/>
      </a:tcStyle>
    </a:band2V>
    <a:lastCol>
      <a:tcTxStyle b="on" i="off">
        <a:fontRef idx="major"/>
        <a:schemeClr val="tx1"/>
      </a:tcTxStyle>
      <a:tcStyle>
        <a:tcBdr/>
      </a:tcStyle>
    </a:lastCol>
    <a:firstCol>
      <a:tcTxStyle b="on" i="off">
        <a:fontRef idx="major"/>
        <a:schemeClr val="tx1"/>
      </a:tcTxStyle>
      <a:tcStyle>
        <a:tcBdr/>
      </a:tcStyle>
    </a:firstCol>
    <a:lastRow>
      <a:tcTxStyle b="on" i="off">
        <a:fontRef idx="major"/>
        <a:schemeClr val="tx1"/>
      </a:tcTxStyle>
      <a:tcStyle>
        <a:tcBdr>
          <a:top>
            <a:ln w="19050" cap="flat" cmpd="sng" algn="ctr">
              <a:solidFill>
                <a:schemeClr val="dk2"/>
              </a:solidFill>
              <a:prstDash val="solid"/>
            </a:ln>
          </a:top>
          <a:bottom>
            <a:ln>
              <a:noFill/>
            </a:ln>
          </a:bottom>
        </a:tcBdr>
      </a:tcStyle>
    </a:lastRow>
    <a:seCell>
      <a:tcStyle>
        <a:tcBdr/>
      </a:tcStyle>
    </a:seCell>
    <a:swCell>
      <a:tcStyle>
        <a:tcBdr/>
      </a:tcStyle>
    </a:swCell>
    <a:firstRow>
      <a:tcTxStyle b="on" i="off">
        <a:fontRef idx="major"/>
        <a:schemeClr val="tx1"/>
      </a:tcTxStyle>
      <a:tcStyle>
        <a:tcBdr>
          <a:top>
            <a:ln>
              <a:noFill/>
            </a:ln>
          </a:top>
          <a:bottom>
            <a:ln w="19050" cap="flat" cmpd="sng" algn="ctr">
              <a:solidFill>
                <a:schemeClr val="dk2"/>
              </a:solidFill>
              <a:prstDash val="solid"/>
            </a:ln>
          </a:bottom>
        </a:tcBdr>
      </a:tcStyle>
    </a:firstRow>
    <a:neCell>
      <a:tcStyle>
        <a:tcBdr/>
      </a:tcStyle>
    </a:neCell>
    <a:nwCell>
      <a:tcStyle>
        <a:tcBdr/>
      </a:tcStyle>
    </a:nwCell>
    <a:extLst/>
  </a:tblStyle>
  <a:tblStyle styleId="{58281A96-51FF-44A4-9D0F-18EDA85482D7}" styleName="TXL Zeitstrahl-Tabelle">
    <a:tblBg/>
    <a:wholeTbl>
      <a:tcTxStyle b="off" i="off">
        <a:fontRef idx="minor"/>
        <a:schemeClr val="tx1"/>
      </a:tcTxStyle>
      <a:tcStyle>
        <a:tcBdr>
          <a:left>
            <a:ln>
              <a:noFill/>
            </a:ln>
          </a:left>
          <a:right>
            <a:ln>
              <a:noFill/>
            </a:ln>
          </a:right>
          <a:top>
            <a:ln w="6350" cap="flat" cmpd="sng" algn="ctr">
              <a:solidFill>
                <a:schemeClr val="dk2"/>
              </a:solidFill>
              <a:prstDash val="solid"/>
            </a:ln>
          </a:top>
          <a:bottom>
            <a:ln>
              <a:noFill/>
            </a:ln>
          </a:bottom>
          <a:insideH>
            <a:ln w="6350" cap="flat" cmpd="sng" algn="ctr">
              <a:solidFill>
                <a:schemeClr val="dk2"/>
              </a:solidFill>
              <a:prstDash val="solid"/>
            </a:ln>
          </a:insideH>
          <a:insideV>
            <a:ln w="6350" cap="flat" cmpd="sng" algn="ctr">
              <a:solidFill>
                <a:schemeClr val="dk2"/>
              </a:solidFill>
              <a:prstDash val="solid"/>
            </a:ln>
          </a:insideV>
          <a:tl2br>
            <a:ln>
              <a:noFill/>
            </a:ln>
          </a:tl2br>
          <a:tr2bl>
            <a:ln>
              <a:noFill/>
            </a:ln>
          </a:tr2bl>
        </a:tcBdr>
        <a:fill>
          <a:noFill/>
        </a:fill>
      </a:tcStyle>
    </a:wholeTbl>
    <a:band1H>
      <a:tcStyle>
        <a:tcBdr/>
      </a:tcStyle>
    </a:band1H>
    <a:band2H>
      <a:tcStyle>
        <a:tcBdr/>
        <a:fill>
          <a:solidFill>
            <a:schemeClr val="lt2"/>
          </a:solidFill>
        </a:fill>
      </a:tcStyle>
    </a:band2H>
    <a:band1V>
      <a:tcStyle>
        <a:tcBdr/>
        <a:fill>
          <a:solidFill>
            <a:schemeClr val="lt2"/>
          </a:solidFill>
        </a:fill>
      </a:tcStyle>
    </a:band1V>
    <a:band2V>
      <a:tcStyle>
        <a:tcBdr/>
      </a:tcStyle>
    </a:band2V>
    <a:lastCol>
      <a:tcTxStyle b="on" i="off">
        <a:fontRef idx="major"/>
        <a:schemeClr val="tx1"/>
      </a:tcTxStyle>
      <a:tcStyle>
        <a:tcBdr/>
      </a:tcStyle>
    </a:lastCol>
    <a:firstCol>
      <a:tcTxStyle b="on" i="off">
        <a:fontRef idx="major"/>
        <a:schemeClr val="tx1"/>
      </a:tcTxStyle>
      <a:tcStyle>
        <a:tcBdr/>
      </a:tcStyle>
    </a:firstCol>
    <a:lastRow>
      <a:tcTxStyle b="on" i="off">
        <a:fontRef idx="major"/>
        <a:schemeClr val="tx1"/>
      </a:tcTxStyle>
      <a:tcStyle>
        <a:tcBdr>
          <a:top>
            <a:ln w="19050" cap="flat" cmpd="sng" algn="ctr">
              <a:solidFill>
                <a:schemeClr val="dk2"/>
              </a:solidFill>
              <a:prstDash val="solid"/>
            </a:ln>
          </a:top>
        </a:tcBdr>
      </a:tcStyle>
    </a:lastRow>
    <a:seCell>
      <a:tcStyle>
        <a:tcBdr/>
      </a:tcStyle>
    </a:seCell>
    <a:swCell>
      <a:tcStyle>
        <a:tcBdr/>
      </a:tcStyle>
    </a:swCell>
    <a:firstRow>
      <a:tcTxStyle b="on" i="off">
        <a:fontRef idx="major"/>
        <a:schemeClr val="tx1"/>
      </a:tcTxStyle>
      <a:tcStyle>
        <a:tcBdr>
          <a:top>
            <a:ln>
              <a:noFill/>
            </a:ln>
          </a:top>
          <a:bottom>
            <a:ln w="19050" cap="flat" cmpd="sng" algn="ctr">
              <a:solidFill>
                <a:schemeClr val="dk2"/>
              </a:solidFill>
              <a:prstDash val="solid"/>
            </a:ln>
          </a:bottom>
        </a:tcBdr>
      </a:tcStyle>
    </a:firstRow>
    <a:neCell>
      <a:tcStyle>
        <a:tcBdr/>
      </a:tcStyle>
    </a:neCell>
    <a:nwCell>
      <a:tcStyle>
        <a:tcBdr/>
      </a:tcStyle>
    </a:nwCell>
    <a:extLst/>
  </a:tblStyle>
  <a:tblStyle styleId="{2D5ABB26-0587-4C30-8999-92F81FD0307C}" styleName="Keine Formatvorlage, kein Raster">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9" autoAdjust="0"/>
    <p:restoredTop sz="86364" autoAdjust="0"/>
  </p:normalViewPr>
  <p:slideViewPr>
    <p:cSldViewPr snapToGrid="0" showGuides="1">
      <p:cViewPr varScale="1">
        <p:scale>
          <a:sx n="130" d="100"/>
          <a:sy n="130" d="100"/>
        </p:scale>
        <p:origin x="422" y="79"/>
      </p:cViewPr>
      <p:guideLst/>
    </p:cSldViewPr>
  </p:slideViewPr>
  <p:outlineViewPr>
    <p:cViewPr>
      <p:scale>
        <a:sx n="33" d="100"/>
        <a:sy n="33" d="100"/>
      </p:scale>
      <p:origin x="0" y="-10494"/>
    </p:cViewPr>
  </p:outlin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microsoft.com/office/2015/10/relationships/revisionInfo" Target="revisionInfo.xml"/><Relationship Id="rId21" Type="http://schemas.openxmlformats.org/officeDocument/2006/relationships/slide" Target="slides/slide17.xml"/><Relationship Id="rId34"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presProps" Target="presProps.xml"/><Relationship Id="rId8" Type="http://schemas.openxmlformats.org/officeDocument/2006/relationships/slide" Target="slides/slide4.xml"/><Relationship Id="rId3" Type="http://schemas.openxmlformats.org/officeDocument/2006/relationships/customXml" Target="../customXml/item3.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Tabelle1!$B$1</c:f>
              <c:strCache>
                <c:ptCount val="1"/>
                <c:pt idx="0">
                  <c:v>Verkauf</c:v>
                </c:pt>
              </c:strCache>
            </c:strRef>
          </c:tx>
          <c:dPt>
            <c:idx val="0"/>
            <c:bubble3D val="0"/>
            <c:spPr>
              <a:solidFill>
                <a:schemeClr val="accent1"/>
              </a:solidFill>
              <a:ln w="19050">
                <a:solidFill>
                  <a:schemeClr val="lt1"/>
                </a:solidFill>
              </a:ln>
              <a:effectLst/>
            </c:spPr>
            <c:extLst>
              <c:ext xmlns:c16="http://schemas.microsoft.com/office/drawing/2014/chart" uri="{C3380CC4-5D6E-409C-BE32-E72D297353CC}">
                <c16:uniqueId val="{00000001-8956-43A8-BB30-5ADE9888B72B}"/>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3-8956-43A8-BB30-5ADE9888B72B}"/>
              </c:ext>
            </c:extLst>
          </c:dPt>
          <c:dPt>
            <c:idx val="2"/>
            <c:bubble3D val="0"/>
            <c:spPr>
              <a:solidFill>
                <a:schemeClr val="accent3"/>
              </a:solidFill>
              <a:ln w="19050">
                <a:solidFill>
                  <a:schemeClr val="lt1"/>
                </a:solidFill>
              </a:ln>
              <a:effectLst/>
            </c:spPr>
            <c:extLst>
              <c:ext xmlns:c16="http://schemas.microsoft.com/office/drawing/2014/chart" uri="{C3380CC4-5D6E-409C-BE32-E72D297353CC}">
                <c16:uniqueId val="{00000005-8956-43A8-BB30-5ADE9888B72B}"/>
              </c:ext>
            </c:extLst>
          </c:dPt>
          <c:dPt>
            <c:idx val="3"/>
            <c:bubble3D val="0"/>
            <c:spPr>
              <a:solidFill>
                <a:schemeClr val="accent4"/>
              </a:solidFill>
              <a:ln w="19050">
                <a:solidFill>
                  <a:schemeClr val="lt1"/>
                </a:solidFill>
              </a:ln>
              <a:effectLst/>
            </c:spPr>
            <c:extLst>
              <c:ext xmlns:c16="http://schemas.microsoft.com/office/drawing/2014/chart" uri="{C3380CC4-5D6E-409C-BE32-E72D297353CC}">
                <c16:uniqueId val="{00000007-8956-43A8-BB30-5ADE9888B72B}"/>
              </c:ext>
            </c:extLst>
          </c:dPt>
          <c:cat>
            <c:strRef>
              <c:f>Tabelle1!$A$2:$A$5</c:f>
              <c:strCache>
                <c:ptCount val="4"/>
                <c:pt idx="0">
                  <c:v>1. Quartal</c:v>
                </c:pt>
                <c:pt idx="1">
                  <c:v>2. Quartal</c:v>
                </c:pt>
                <c:pt idx="2">
                  <c:v>3. Quartal</c:v>
                </c:pt>
                <c:pt idx="3">
                  <c:v>4. Quartal</c:v>
                </c:pt>
              </c:strCache>
            </c:strRef>
          </c:cat>
          <c:val>
            <c:numRef>
              <c:f>Tabelle1!$B$2:$B$5</c:f>
              <c:numCache>
                <c:formatCode>General</c:formatCode>
                <c:ptCount val="4"/>
                <c:pt idx="0">
                  <c:v>8.1999999999999993</c:v>
                </c:pt>
                <c:pt idx="1">
                  <c:v>3.2</c:v>
                </c:pt>
                <c:pt idx="2">
                  <c:v>1.4</c:v>
                </c:pt>
                <c:pt idx="3">
                  <c:v>1.2</c:v>
                </c:pt>
              </c:numCache>
            </c:numRef>
          </c:val>
          <c:extLst>
            <c:ext xmlns:c16="http://schemas.microsoft.com/office/drawing/2014/chart" uri="{C3380CC4-5D6E-409C-BE32-E72D297353CC}">
              <c16:uniqueId val="{00000000-62C7-46CB-8B1D-6C4E73CF52F2}"/>
            </c:ext>
          </c:extLst>
        </c:ser>
        <c:dLbls>
          <c:showLegendKey val="0"/>
          <c:showVal val="0"/>
          <c:showCatName val="0"/>
          <c:showSerName val="0"/>
          <c:showPercent val="0"/>
          <c:showBubbleSize val="0"/>
          <c:showLeaderLines val="1"/>
        </c:dLbls>
        <c:firstSliceAng val="0"/>
      </c:pieChart>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de-DE"/>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de-DE"/>
          </a:p>
        </p:txBody>
      </p:sp>
      <p:sp>
        <p:nvSpPr>
          <p:cNvPr id="3" name="Datumsplatzhalt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1BD6B9B-F7B5-437F-849D-4EFDF24E40E0}" type="datetimeFigureOut">
              <a:rPr lang="de-DE" smtClean="0"/>
              <a:t>09.07.2026</a:t>
            </a:fld>
            <a:endParaRPr lang="de-DE"/>
          </a:p>
        </p:txBody>
      </p:sp>
      <p:sp>
        <p:nvSpPr>
          <p:cNvPr id="4" name="Folienbildplatzhalt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de-DE"/>
          </a:p>
        </p:txBody>
      </p:sp>
      <p:sp>
        <p:nvSpPr>
          <p:cNvPr id="5" name="Notizenplatzhalt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6" name="Fußzeilenplatzhalt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de-DE"/>
          </a:p>
        </p:txBody>
      </p:sp>
      <p:sp>
        <p:nvSpPr>
          <p:cNvPr id="7" name="Foliennummernplatzhalt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3869FAD-F3DE-40CB-9511-EBCE603565EC}" type="slidenum">
              <a:rPr lang="de-DE" smtClean="0"/>
              <a:t>‹Nr.›</a:t>
            </a:fld>
            <a:endParaRPr lang="de-DE"/>
          </a:p>
        </p:txBody>
      </p:sp>
    </p:spTree>
    <p:extLst>
      <p:ext uri="{BB962C8B-B14F-4D97-AF65-F5344CB8AC3E}">
        <p14:creationId xmlns:p14="http://schemas.microsoft.com/office/powerpoint/2010/main" val="33388146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5"/>
          </p:nvPr>
        </p:nvSpPr>
        <p:spPr/>
        <p:txBody>
          <a:bodyPr/>
          <a:lstStyle/>
          <a:p>
            <a:fld id="{33869FAD-F3DE-40CB-9511-EBCE603565EC}" type="slidenum">
              <a:rPr lang="de-DE" smtClean="0"/>
              <a:t>19</a:t>
            </a:fld>
            <a:endParaRPr lang="de-DE"/>
          </a:p>
        </p:txBody>
      </p:sp>
    </p:spTree>
    <p:extLst>
      <p:ext uri="{BB962C8B-B14F-4D97-AF65-F5344CB8AC3E}">
        <p14:creationId xmlns:p14="http://schemas.microsoft.com/office/powerpoint/2010/main" val="330507617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elfolie Hexaflow farbi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9E595C9-1C56-8865-B95C-78EC874E1F9E}"/>
              </a:ext>
            </a:extLst>
          </p:cNvPr>
          <p:cNvSpPr>
            <a:spLocks noGrp="1"/>
          </p:cNvSpPr>
          <p:nvPr>
            <p:ph type="ctrTitle"/>
          </p:nvPr>
        </p:nvSpPr>
        <p:spPr>
          <a:xfrm>
            <a:off x="231775" y="1247047"/>
            <a:ext cx="9737725" cy="962753"/>
          </a:xfrm>
        </p:spPr>
        <p:txBody>
          <a:bodyPr anchor="t" anchorCtr="0"/>
          <a:lstStyle>
            <a:lvl1pPr algn="l">
              <a:lnSpc>
                <a:spcPct val="95000"/>
              </a:lnSpc>
              <a:defRPr sz="3600">
                <a:solidFill>
                  <a:schemeClr val="tx1"/>
                </a:solidFill>
              </a:defRPr>
            </a:lvl1pPr>
          </a:lstStyle>
          <a:p>
            <a:r>
              <a:rPr lang="de-DE"/>
              <a:t>Mastertitelformat bearbeiten</a:t>
            </a:r>
            <a:endParaRPr lang="de-DE" dirty="0"/>
          </a:p>
        </p:txBody>
      </p:sp>
      <p:sp>
        <p:nvSpPr>
          <p:cNvPr id="3" name="Untertitel 2">
            <a:extLst>
              <a:ext uri="{FF2B5EF4-FFF2-40B4-BE49-F238E27FC236}">
                <a16:creationId xmlns:a16="http://schemas.microsoft.com/office/drawing/2014/main" id="{C0A886FC-D97C-C4C3-0E0A-EE79ADC1202A}"/>
              </a:ext>
            </a:extLst>
          </p:cNvPr>
          <p:cNvSpPr>
            <a:spLocks noGrp="1"/>
          </p:cNvSpPr>
          <p:nvPr>
            <p:ph type="subTitle" idx="1"/>
          </p:nvPr>
        </p:nvSpPr>
        <p:spPr>
          <a:xfrm>
            <a:off x="231774" y="2761200"/>
            <a:ext cx="9737725" cy="550862"/>
          </a:xfrm>
        </p:spPr>
        <p:txBody>
          <a:bodyPr/>
          <a:lstStyle>
            <a:lvl1pPr marL="0" indent="0" algn="l">
              <a:spcAft>
                <a:spcPts val="0"/>
              </a:spcAft>
              <a:buNone/>
              <a:defRPr sz="18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a:t>Master-Untertitelformat bearbeiten</a:t>
            </a:r>
            <a:endParaRPr lang="de-DE" dirty="0"/>
          </a:p>
        </p:txBody>
      </p:sp>
      <p:sp>
        <p:nvSpPr>
          <p:cNvPr id="4" name="Datumsplatzhalter 3">
            <a:extLst>
              <a:ext uri="{FF2B5EF4-FFF2-40B4-BE49-F238E27FC236}">
                <a16:creationId xmlns:a16="http://schemas.microsoft.com/office/drawing/2014/main" id="{ED2BD778-9D07-2C83-3542-5D86932574B8}"/>
              </a:ext>
            </a:extLst>
          </p:cNvPr>
          <p:cNvSpPr>
            <a:spLocks noGrp="1"/>
          </p:cNvSpPr>
          <p:nvPr>
            <p:ph type="dt" sz="half" idx="10"/>
          </p:nvPr>
        </p:nvSpPr>
        <p:spPr>
          <a:xfrm>
            <a:off x="231775" y="2997994"/>
            <a:ext cx="9738000" cy="366712"/>
          </a:xfrm>
          <a:prstGeom prst="rect">
            <a:avLst/>
          </a:prstGeom>
        </p:spPr>
        <p:txBody>
          <a:bodyPr lIns="0" tIns="0" rIns="0" bIns="0" anchor="b" anchorCtr="0"/>
          <a:lstStyle>
            <a:lvl1pPr>
              <a:lnSpc>
                <a:spcPct val="100000"/>
              </a:lnSpc>
              <a:defRPr/>
            </a:lvl1pPr>
          </a:lstStyle>
          <a:p>
            <a:pPr>
              <a:lnSpc>
                <a:spcPct val="100000"/>
              </a:lnSpc>
            </a:pPr>
            <a:endParaRPr lang="de-DE" dirty="0"/>
          </a:p>
        </p:txBody>
      </p:sp>
      <p:pic>
        <p:nvPicPr>
          <p:cNvPr id="10" name="Grafik 9">
            <a:extLst>
              <a:ext uri="{FF2B5EF4-FFF2-40B4-BE49-F238E27FC236}">
                <a16:creationId xmlns:a16="http://schemas.microsoft.com/office/drawing/2014/main" id="{0840F0D6-CC81-B1D2-EE22-C01039174471}"/>
              </a:ext>
            </a:extLst>
          </p:cNvPr>
          <p:cNvPicPr>
            <a:picLocks noChangeAspect="1"/>
          </p:cNvPicPr>
          <p:nvPr userDrawn="1"/>
        </p:nvPicPr>
        <p:blipFill>
          <a:blip r:embed="rId2"/>
          <a:stretch>
            <a:fillRect/>
          </a:stretch>
        </p:blipFill>
        <p:spPr>
          <a:xfrm>
            <a:off x="231774" y="4043684"/>
            <a:ext cx="11728451" cy="2580954"/>
          </a:xfrm>
          <a:prstGeom prst="rect">
            <a:avLst/>
          </a:prstGeom>
        </p:spPr>
      </p:pic>
      <p:pic>
        <p:nvPicPr>
          <p:cNvPr id="18" name="Grafik 17">
            <a:extLst>
              <a:ext uri="{FF2B5EF4-FFF2-40B4-BE49-F238E27FC236}">
                <a16:creationId xmlns:a16="http://schemas.microsoft.com/office/drawing/2014/main" id="{EEC8FC7E-0C68-001A-4E64-0B883A5D377B}"/>
              </a:ext>
            </a:extLst>
          </p:cNvPr>
          <p:cNvPicPr>
            <a:picLocks noChangeAspect="1"/>
          </p:cNvPicPr>
          <p:nvPr userDrawn="1"/>
        </p:nvPicPr>
        <p:blipFill>
          <a:blip r:embed="rId3"/>
          <a:stretch>
            <a:fillRect/>
          </a:stretch>
        </p:blipFill>
        <p:spPr>
          <a:xfrm>
            <a:off x="10616803" y="233362"/>
            <a:ext cx="1343422" cy="569093"/>
          </a:xfrm>
          <a:prstGeom prst="rect">
            <a:avLst/>
          </a:prstGeom>
        </p:spPr>
      </p:pic>
    </p:spTree>
    <p:extLst>
      <p:ext uri="{BB962C8B-B14F-4D97-AF65-F5344CB8AC3E}">
        <p14:creationId xmlns:p14="http://schemas.microsoft.com/office/powerpoint/2010/main" val="2178317373"/>
      </p:ext>
    </p:extLst>
  </p:cSld>
  <p:clrMapOvr>
    <a:masterClrMapping/>
  </p:clrMapOvr>
  <p:extLst>
    <p:ext uri="{DCECCB84-F9BA-43D5-87BE-67443E8EF086}">
      <p15:sldGuideLst xmlns:p15="http://schemas.microsoft.com/office/powerpoint/2012/main">
        <p15:guide id="1" orient="horz" pos="1738" userDrawn="1">
          <p15:clr>
            <a:srgbClr val="F26B43"/>
          </p15:clr>
        </p15:guide>
        <p15:guide id="2" orient="horz" pos="784" userDrawn="1">
          <p15:clr>
            <a:srgbClr val="F26B43"/>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title" preserve="1">
  <p:cSld name="Titelfolie Hexaflow">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9E595C9-1C56-8865-B95C-78EC874E1F9E}"/>
              </a:ext>
            </a:extLst>
          </p:cNvPr>
          <p:cNvSpPr>
            <a:spLocks noGrp="1"/>
          </p:cNvSpPr>
          <p:nvPr>
            <p:ph type="ctrTitle"/>
          </p:nvPr>
        </p:nvSpPr>
        <p:spPr>
          <a:xfrm>
            <a:off x="231775" y="1247047"/>
            <a:ext cx="9737725" cy="962753"/>
          </a:xfrm>
        </p:spPr>
        <p:txBody>
          <a:bodyPr anchor="t" anchorCtr="0"/>
          <a:lstStyle>
            <a:lvl1pPr algn="l">
              <a:lnSpc>
                <a:spcPct val="95000"/>
              </a:lnSpc>
              <a:defRPr sz="3600">
                <a:solidFill>
                  <a:schemeClr val="tx1"/>
                </a:solidFill>
              </a:defRPr>
            </a:lvl1pPr>
          </a:lstStyle>
          <a:p>
            <a:r>
              <a:rPr lang="de-DE"/>
              <a:t>Mastertitelformat bearbeiten</a:t>
            </a:r>
            <a:endParaRPr lang="de-DE" dirty="0"/>
          </a:p>
        </p:txBody>
      </p:sp>
      <p:sp>
        <p:nvSpPr>
          <p:cNvPr id="3" name="Untertitel 2">
            <a:extLst>
              <a:ext uri="{FF2B5EF4-FFF2-40B4-BE49-F238E27FC236}">
                <a16:creationId xmlns:a16="http://schemas.microsoft.com/office/drawing/2014/main" id="{C0A886FC-D97C-C4C3-0E0A-EE79ADC1202A}"/>
              </a:ext>
            </a:extLst>
          </p:cNvPr>
          <p:cNvSpPr>
            <a:spLocks noGrp="1"/>
          </p:cNvSpPr>
          <p:nvPr>
            <p:ph type="subTitle" idx="1"/>
          </p:nvPr>
        </p:nvSpPr>
        <p:spPr>
          <a:xfrm>
            <a:off x="231774" y="2761200"/>
            <a:ext cx="9737725" cy="550862"/>
          </a:xfrm>
        </p:spPr>
        <p:txBody>
          <a:bodyPr/>
          <a:lstStyle>
            <a:lvl1pPr marL="0" indent="0" algn="l">
              <a:spcAft>
                <a:spcPts val="0"/>
              </a:spcAft>
              <a:buNone/>
              <a:defRPr sz="18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a:t>Master-Untertitelformat bearbeiten</a:t>
            </a:r>
            <a:endParaRPr lang="de-DE" dirty="0"/>
          </a:p>
        </p:txBody>
      </p:sp>
      <p:sp>
        <p:nvSpPr>
          <p:cNvPr id="4" name="Datumsplatzhalter 3">
            <a:extLst>
              <a:ext uri="{FF2B5EF4-FFF2-40B4-BE49-F238E27FC236}">
                <a16:creationId xmlns:a16="http://schemas.microsoft.com/office/drawing/2014/main" id="{ED2BD778-9D07-2C83-3542-5D86932574B8}"/>
              </a:ext>
            </a:extLst>
          </p:cNvPr>
          <p:cNvSpPr>
            <a:spLocks noGrp="1"/>
          </p:cNvSpPr>
          <p:nvPr>
            <p:ph type="dt" sz="half" idx="10"/>
          </p:nvPr>
        </p:nvSpPr>
        <p:spPr>
          <a:xfrm>
            <a:off x="231775" y="2997994"/>
            <a:ext cx="9738000" cy="366712"/>
          </a:xfrm>
          <a:prstGeom prst="rect">
            <a:avLst/>
          </a:prstGeom>
        </p:spPr>
        <p:txBody>
          <a:bodyPr lIns="0" tIns="0" rIns="0" bIns="0" anchor="b" anchorCtr="0"/>
          <a:lstStyle>
            <a:lvl1pPr>
              <a:lnSpc>
                <a:spcPct val="100000"/>
              </a:lnSpc>
              <a:defRPr/>
            </a:lvl1pPr>
          </a:lstStyle>
          <a:p>
            <a:pPr>
              <a:lnSpc>
                <a:spcPct val="100000"/>
              </a:lnSpc>
            </a:pPr>
            <a:endParaRPr lang="de-DE" dirty="0"/>
          </a:p>
        </p:txBody>
      </p:sp>
      <p:pic>
        <p:nvPicPr>
          <p:cNvPr id="18" name="Grafik 17">
            <a:extLst>
              <a:ext uri="{FF2B5EF4-FFF2-40B4-BE49-F238E27FC236}">
                <a16:creationId xmlns:a16="http://schemas.microsoft.com/office/drawing/2014/main" id="{EEC8FC7E-0C68-001A-4E64-0B883A5D377B}"/>
              </a:ext>
            </a:extLst>
          </p:cNvPr>
          <p:cNvPicPr>
            <a:picLocks noChangeAspect="1"/>
          </p:cNvPicPr>
          <p:nvPr userDrawn="1"/>
        </p:nvPicPr>
        <p:blipFill>
          <a:blip r:embed="rId2"/>
          <a:stretch>
            <a:fillRect/>
          </a:stretch>
        </p:blipFill>
        <p:spPr>
          <a:xfrm>
            <a:off x="10616803" y="233362"/>
            <a:ext cx="1343422" cy="569093"/>
          </a:xfrm>
          <a:prstGeom prst="rect">
            <a:avLst/>
          </a:prstGeom>
        </p:spPr>
      </p:pic>
      <p:grpSp>
        <p:nvGrpSpPr>
          <p:cNvPr id="13" name="Gruppieren 12">
            <a:extLst>
              <a:ext uri="{FF2B5EF4-FFF2-40B4-BE49-F238E27FC236}">
                <a16:creationId xmlns:a16="http://schemas.microsoft.com/office/drawing/2014/main" id="{0226F51D-0238-3873-B62D-F725EEC0B54A}"/>
              </a:ext>
            </a:extLst>
          </p:cNvPr>
          <p:cNvGrpSpPr>
            <a:grpSpLocks noChangeAspect="1"/>
          </p:cNvGrpSpPr>
          <p:nvPr userDrawn="1"/>
        </p:nvGrpSpPr>
        <p:grpSpPr>
          <a:xfrm>
            <a:off x="231775" y="4046400"/>
            <a:ext cx="11728800" cy="2577822"/>
            <a:chOff x="2147048" y="6054285"/>
            <a:chExt cx="6544773" cy="1438447"/>
          </a:xfrm>
          <a:solidFill>
            <a:schemeClr val="tx1">
              <a:alpha val="15000"/>
            </a:schemeClr>
          </a:solidFill>
        </p:grpSpPr>
        <p:sp>
          <p:nvSpPr>
            <p:cNvPr id="14" name="Freihandform: Form 13">
              <a:extLst>
                <a:ext uri="{FF2B5EF4-FFF2-40B4-BE49-F238E27FC236}">
                  <a16:creationId xmlns:a16="http://schemas.microsoft.com/office/drawing/2014/main" id="{DA8B3256-9DC1-5CE1-91B6-48A20C1F51E0}"/>
                </a:ext>
              </a:extLst>
            </p:cNvPr>
            <p:cNvSpPr/>
            <p:nvPr/>
          </p:nvSpPr>
          <p:spPr>
            <a:xfrm>
              <a:off x="3644874" y="6054860"/>
              <a:ext cx="748454" cy="1437728"/>
            </a:xfrm>
            <a:custGeom>
              <a:avLst/>
              <a:gdLst>
                <a:gd name="csX0" fmla="*/ 362337 w 855131"/>
                <a:gd name="csY0" fmla="*/ 0 h 1642647"/>
                <a:gd name="csX1" fmla="*/ 43828 w 855131"/>
                <a:gd name="csY1" fmla="*/ 0 h 1642647"/>
                <a:gd name="csX2" fmla="*/ 5883 w 855131"/>
                <a:gd name="csY2" fmla="*/ 65542 h 1642647"/>
                <a:gd name="csX3" fmla="*/ 429686 w 855131"/>
                <a:gd name="csY3" fmla="*/ 799476 h 1642647"/>
                <a:gd name="csX4" fmla="*/ 429686 w 855131"/>
                <a:gd name="csY4" fmla="*/ 843171 h 1642647"/>
                <a:gd name="csX5" fmla="*/ 5883 w 855131"/>
                <a:gd name="csY5" fmla="*/ 1577106 h 1642647"/>
                <a:gd name="csX6" fmla="*/ 43828 w 855131"/>
                <a:gd name="csY6" fmla="*/ 1642647 h 1642647"/>
                <a:gd name="csX7" fmla="*/ 362337 w 855131"/>
                <a:gd name="csY7" fmla="*/ 1642647 h 1642647"/>
                <a:gd name="csX8" fmla="*/ 400282 w 855131"/>
                <a:gd name="csY8" fmla="*/ 1620800 h 1642647"/>
                <a:gd name="csX9" fmla="*/ 849218 w 855131"/>
                <a:gd name="csY9" fmla="*/ 843171 h 1642647"/>
                <a:gd name="csX10" fmla="*/ 849218 w 855131"/>
                <a:gd name="csY10" fmla="*/ 799476 h 1642647"/>
                <a:gd name="csX11" fmla="*/ 400282 w 855131"/>
                <a:gd name="csY11" fmla="*/ 21847 h 1642647"/>
                <a:gd name="csX12" fmla="*/ 362337 w 855131"/>
                <a:gd name="csY12" fmla="*/ 0 h 1642647"/>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855131" h="1642647">
                  <a:moveTo>
                    <a:pt x="362337" y="0"/>
                  </a:moveTo>
                  <a:lnTo>
                    <a:pt x="43828" y="0"/>
                  </a:lnTo>
                  <a:cubicBezTo>
                    <a:pt x="10153" y="0"/>
                    <a:pt x="-10872" y="36467"/>
                    <a:pt x="5883" y="65542"/>
                  </a:cubicBezTo>
                  <a:lnTo>
                    <a:pt x="429686" y="799476"/>
                  </a:lnTo>
                  <a:cubicBezTo>
                    <a:pt x="437570" y="812946"/>
                    <a:pt x="437570" y="829701"/>
                    <a:pt x="429686" y="843171"/>
                  </a:cubicBezTo>
                  <a:lnTo>
                    <a:pt x="5883" y="1577106"/>
                  </a:lnTo>
                  <a:cubicBezTo>
                    <a:pt x="-10872" y="1606345"/>
                    <a:pt x="10153" y="1642647"/>
                    <a:pt x="43828" y="1642647"/>
                  </a:cubicBezTo>
                  <a:lnTo>
                    <a:pt x="362337" y="1642647"/>
                  </a:lnTo>
                  <a:cubicBezTo>
                    <a:pt x="377942" y="1642647"/>
                    <a:pt x="392398" y="1634270"/>
                    <a:pt x="400282" y="1620800"/>
                  </a:cubicBezTo>
                  <a:lnTo>
                    <a:pt x="849218" y="843171"/>
                  </a:lnTo>
                  <a:cubicBezTo>
                    <a:pt x="857102" y="829701"/>
                    <a:pt x="857102" y="812946"/>
                    <a:pt x="849218" y="799476"/>
                  </a:cubicBezTo>
                  <a:lnTo>
                    <a:pt x="400282" y="21847"/>
                  </a:lnTo>
                  <a:cubicBezTo>
                    <a:pt x="392398" y="8377"/>
                    <a:pt x="378107" y="0"/>
                    <a:pt x="362337" y="0"/>
                  </a:cubicBezTo>
                  <a:close/>
                </a:path>
              </a:pathLst>
            </a:custGeom>
            <a:grpFill/>
            <a:ln w="16418" cap="flat">
              <a:noFill/>
              <a:prstDash val="solid"/>
              <a:round/>
            </a:ln>
          </p:spPr>
          <p:txBody>
            <a:bodyPr/>
            <a:lstStyle/>
            <a:p>
              <a:endParaRPr lang="de-DE"/>
            </a:p>
          </p:txBody>
        </p:sp>
        <p:sp>
          <p:nvSpPr>
            <p:cNvPr id="15" name="Freihandform: Form 14">
              <a:extLst>
                <a:ext uri="{FF2B5EF4-FFF2-40B4-BE49-F238E27FC236}">
                  <a16:creationId xmlns:a16="http://schemas.microsoft.com/office/drawing/2014/main" id="{12E351A4-E86A-36A1-5EBC-A2D2BFBE3A14}"/>
                </a:ext>
              </a:extLst>
            </p:cNvPr>
            <p:cNvSpPr/>
            <p:nvPr/>
          </p:nvSpPr>
          <p:spPr>
            <a:xfrm>
              <a:off x="2147048" y="6494086"/>
              <a:ext cx="1395000" cy="998574"/>
            </a:xfrm>
            <a:custGeom>
              <a:avLst/>
              <a:gdLst>
                <a:gd name="csX0" fmla="*/ 165055 w 1593829"/>
                <a:gd name="csY0" fmla="*/ 21847 h 1140900"/>
                <a:gd name="csX1" fmla="*/ 5883 w 1593829"/>
                <a:gd name="csY1" fmla="*/ 297648 h 1140900"/>
                <a:gd name="csX2" fmla="*/ 43828 w 1593829"/>
                <a:gd name="csY2" fmla="*/ 363189 h 1140900"/>
                <a:gd name="csX3" fmla="*/ 891270 w 1593829"/>
                <a:gd name="csY3" fmla="*/ 363189 h 1140900"/>
                <a:gd name="csX4" fmla="*/ 929215 w 1593829"/>
                <a:gd name="csY4" fmla="*/ 385037 h 1140900"/>
                <a:gd name="csX5" fmla="*/ 1353018 w 1593829"/>
                <a:gd name="csY5" fmla="*/ 1118971 h 1140900"/>
                <a:gd name="csX6" fmla="*/ 1428744 w 1593829"/>
                <a:gd name="csY6" fmla="*/ 1118971 h 1140900"/>
                <a:gd name="csX7" fmla="*/ 1587916 w 1593829"/>
                <a:gd name="csY7" fmla="*/ 843171 h 1140900"/>
                <a:gd name="csX8" fmla="*/ 1587916 w 1593829"/>
                <a:gd name="csY8" fmla="*/ 799476 h 1140900"/>
                <a:gd name="csX9" fmla="*/ 1138981 w 1593829"/>
                <a:gd name="csY9" fmla="*/ 21847 h 1140900"/>
                <a:gd name="csX10" fmla="*/ 1101035 w 1593829"/>
                <a:gd name="csY10" fmla="*/ 0 h 1140900"/>
                <a:gd name="csX11" fmla="*/ 203000 w 1593829"/>
                <a:gd name="csY11" fmla="*/ 0 h 1140900"/>
                <a:gd name="csX12" fmla="*/ 165055 w 1593829"/>
                <a:gd name="csY12" fmla="*/ 21847 h 114090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1593829" h="1140900">
                  <a:moveTo>
                    <a:pt x="165055" y="21847"/>
                  </a:moveTo>
                  <a:lnTo>
                    <a:pt x="5883" y="297648"/>
                  </a:lnTo>
                  <a:cubicBezTo>
                    <a:pt x="-10872" y="326887"/>
                    <a:pt x="10153" y="363189"/>
                    <a:pt x="43828" y="363189"/>
                  </a:cubicBezTo>
                  <a:lnTo>
                    <a:pt x="891270" y="363189"/>
                  </a:lnTo>
                  <a:cubicBezTo>
                    <a:pt x="906875" y="363189"/>
                    <a:pt x="921330" y="371567"/>
                    <a:pt x="929215" y="385037"/>
                  </a:cubicBezTo>
                  <a:lnTo>
                    <a:pt x="1353018" y="1118971"/>
                  </a:lnTo>
                  <a:cubicBezTo>
                    <a:pt x="1369773" y="1148210"/>
                    <a:pt x="1411989" y="1148210"/>
                    <a:pt x="1428744" y="1118971"/>
                  </a:cubicBezTo>
                  <a:lnTo>
                    <a:pt x="1587916" y="843171"/>
                  </a:lnTo>
                  <a:cubicBezTo>
                    <a:pt x="1595801" y="829701"/>
                    <a:pt x="1595801" y="812946"/>
                    <a:pt x="1587916" y="799476"/>
                  </a:cubicBezTo>
                  <a:lnTo>
                    <a:pt x="1138981" y="21847"/>
                  </a:lnTo>
                  <a:cubicBezTo>
                    <a:pt x="1131096" y="8377"/>
                    <a:pt x="1116805" y="0"/>
                    <a:pt x="1101035" y="0"/>
                  </a:cubicBezTo>
                  <a:lnTo>
                    <a:pt x="203000" y="0"/>
                  </a:lnTo>
                  <a:cubicBezTo>
                    <a:pt x="187395" y="0"/>
                    <a:pt x="172940" y="8377"/>
                    <a:pt x="165055" y="21847"/>
                  </a:cubicBezTo>
                  <a:close/>
                </a:path>
              </a:pathLst>
            </a:custGeom>
            <a:grpFill/>
            <a:ln w="16418" cap="flat">
              <a:noFill/>
              <a:prstDash val="solid"/>
              <a:round/>
            </a:ln>
          </p:spPr>
          <p:txBody>
            <a:bodyPr/>
            <a:lstStyle/>
            <a:p>
              <a:endParaRPr lang="de-DE"/>
            </a:p>
          </p:txBody>
        </p:sp>
        <p:sp>
          <p:nvSpPr>
            <p:cNvPr id="16" name="Freihandform: Form 15">
              <a:extLst>
                <a:ext uri="{FF2B5EF4-FFF2-40B4-BE49-F238E27FC236}">
                  <a16:creationId xmlns:a16="http://schemas.microsoft.com/office/drawing/2014/main" id="{9211572F-16C4-B94B-4585-161C55867D2A}"/>
                </a:ext>
              </a:extLst>
            </p:cNvPr>
            <p:cNvSpPr/>
            <p:nvPr/>
          </p:nvSpPr>
          <p:spPr>
            <a:xfrm>
              <a:off x="6608867" y="6054285"/>
              <a:ext cx="748454" cy="1437728"/>
            </a:xfrm>
            <a:custGeom>
              <a:avLst/>
              <a:gdLst>
                <a:gd name="csX0" fmla="*/ 492794 w 855131"/>
                <a:gd name="csY0" fmla="*/ 0 h 1642647"/>
                <a:gd name="csX1" fmla="*/ 811303 w 855131"/>
                <a:gd name="csY1" fmla="*/ 0 h 1642647"/>
                <a:gd name="csX2" fmla="*/ 849248 w 855131"/>
                <a:gd name="csY2" fmla="*/ 65542 h 1642647"/>
                <a:gd name="csX3" fmla="*/ 425446 w 855131"/>
                <a:gd name="csY3" fmla="*/ 799477 h 1642647"/>
                <a:gd name="csX4" fmla="*/ 425446 w 855131"/>
                <a:gd name="csY4" fmla="*/ 843171 h 1642647"/>
                <a:gd name="csX5" fmla="*/ 849248 w 855131"/>
                <a:gd name="csY5" fmla="*/ 1577106 h 1642647"/>
                <a:gd name="csX6" fmla="*/ 811303 w 855131"/>
                <a:gd name="csY6" fmla="*/ 1642647 h 1642647"/>
                <a:gd name="csX7" fmla="*/ 492794 w 855131"/>
                <a:gd name="csY7" fmla="*/ 1642647 h 1642647"/>
                <a:gd name="csX8" fmla="*/ 454849 w 855131"/>
                <a:gd name="csY8" fmla="*/ 1620800 h 1642647"/>
                <a:gd name="csX9" fmla="*/ 5913 w 855131"/>
                <a:gd name="csY9" fmla="*/ 843171 h 1642647"/>
                <a:gd name="csX10" fmla="*/ 5913 w 855131"/>
                <a:gd name="csY10" fmla="*/ 799477 h 1642647"/>
                <a:gd name="csX11" fmla="*/ 454849 w 855131"/>
                <a:gd name="csY11" fmla="*/ 21847 h 1642647"/>
                <a:gd name="csX12" fmla="*/ 492794 w 855131"/>
                <a:gd name="csY12" fmla="*/ 0 h 1642647"/>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855131" h="1642647">
                  <a:moveTo>
                    <a:pt x="492794" y="0"/>
                  </a:moveTo>
                  <a:lnTo>
                    <a:pt x="811303" y="0"/>
                  </a:lnTo>
                  <a:cubicBezTo>
                    <a:pt x="844978" y="0"/>
                    <a:pt x="866004" y="36467"/>
                    <a:pt x="849248" y="65542"/>
                  </a:cubicBezTo>
                  <a:lnTo>
                    <a:pt x="425446" y="799477"/>
                  </a:lnTo>
                  <a:cubicBezTo>
                    <a:pt x="417561" y="812946"/>
                    <a:pt x="417561" y="829701"/>
                    <a:pt x="425446" y="843171"/>
                  </a:cubicBezTo>
                  <a:lnTo>
                    <a:pt x="849248" y="1577106"/>
                  </a:lnTo>
                  <a:cubicBezTo>
                    <a:pt x="866004" y="1606345"/>
                    <a:pt x="844978" y="1642647"/>
                    <a:pt x="811303" y="1642647"/>
                  </a:cubicBezTo>
                  <a:lnTo>
                    <a:pt x="492794" y="1642647"/>
                  </a:lnTo>
                  <a:cubicBezTo>
                    <a:pt x="477189" y="1642647"/>
                    <a:pt x="462733" y="1634270"/>
                    <a:pt x="454849" y="1620800"/>
                  </a:cubicBezTo>
                  <a:lnTo>
                    <a:pt x="5913" y="843171"/>
                  </a:lnTo>
                  <a:cubicBezTo>
                    <a:pt x="-1971" y="829701"/>
                    <a:pt x="-1971" y="812946"/>
                    <a:pt x="5913" y="799477"/>
                  </a:cubicBezTo>
                  <a:lnTo>
                    <a:pt x="454849" y="21847"/>
                  </a:lnTo>
                  <a:cubicBezTo>
                    <a:pt x="462733" y="8378"/>
                    <a:pt x="477025" y="0"/>
                    <a:pt x="492794" y="0"/>
                  </a:cubicBezTo>
                  <a:close/>
                </a:path>
              </a:pathLst>
            </a:custGeom>
            <a:grpFill/>
            <a:ln w="16418" cap="flat">
              <a:noFill/>
              <a:prstDash val="solid"/>
              <a:round/>
            </a:ln>
          </p:spPr>
          <p:txBody>
            <a:bodyPr/>
            <a:lstStyle/>
            <a:p>
              <a:endParaRPr lang="de-DE"/>
            </a:p>
          </p:txBody>
        </p:sp>
        <p:sp>
          <p:nvSpPr>
            <p:cNvPr id="17" name="Freihandform: Form 16">
              <a:extLst>
                <a:ext uri="{FF2B5EF4-FFF2-40B4-BE49-F238E27FC236}">
                  <a16:creationId xmlns:a16="http://schemas.microsoft.com/office/drawing/2014/main" id="{82F3347D-E7FF-B935-5B5D-F625A48D27A8}"/>
                </a:ext>
              </a:extLst>
            </p:cNvPr>
            <p:cNvSpPr/>
            <p:nvPr/>
          </p:nvSpPr>
          <p:spPr>
            <a:xfrm>
              <a:off x="4420358" y="6494086"/>
              <a:ext cx="1395000" cy="998574"/>
            </a:xfrm>
            <a:custGeom>
              <a:avLst/>
              <a:gdLst>
                <a:gd name="csX0" fmla="*/ 1428774 w 1593829"/>
                <a:gd name="csY0" fmla="*/ 21847 h 1140900"/>
                <a:gd name="csX1" fmla="*/ 1587947 w 1593829"/>
                <a:gd name="csY1" fmla="*/ 297648 h 1140900"/>
                <a:gd name="csX2" fmla="*/ 1550002 w 1593829"/>
                <a:gd name="csY2" fmla="*/ 363189 h 1140900"/>
                <a:gd name="csX3" fmla="*/ 702560 w 1593829"/>
                <a:gd name="csY3" fmla="*/ 363189 h 1140900"/>
                <a:gd name="csX4" fmla="*/ 664615 w 1593829"/>
                <a:gd name="csY4" fmla="*/ 385037 h 1140900"/>
                <a:gd name="csX5" fmla="*/ 240812 w 1593829"/>
                <a:gd name="csY5" fmla="*/ 1118971 h 1140900"/>
                <a:gd name="csX6" fmla="*/ 165086 w 1593829"/>
                <a:gd name="csY6" fmla="*/ 1118971 h 1140900"/>
                <a:gd name="csX7" fmla="*/ 5913 w 1593829"/>
                <a:gd name="csY7" fmla="*/ 843171 h 1140900"/>
                <a:gd name="csX8" fmla="*/ 5913 w 1593829"/>
                <a:gd name="csY8" fmla="*/ 799476 h 1140900"/>
                <a:gd name="csX9" fmla="*/ 454849 w 1593829"/>
                <a:gd name="csY9" fmla="*/ 21847 h 1140900"/>
                <a:gd name="csX10" fmla="*/ 492794 w 1593829"/>
                <a:gd name="csY10" fmla="*/ 0 h 1140900"/>
                <a:gd name="csX11" fmla="*/ 1390829 w 1593829"/>
                <a:gd name="csY11" fmla="*/ 0 h 1140900"/>
                <a:gd name="csX12" fmla="*/ 1428774 w 1593829"/>
                <a:gd name="csY12" fmla="*/ 21847 h 114090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1593829" h="1140900">
                  <a:moveTo>
                    <a:pt x="1428774" y="21847"/>
                  </a:moveTo>
                  <a:lnTo>
                    <a:pt x="1587947" y="297648"/>
                  </a:lnTo>
                  <a:cubicBezTo>
                    <a:pt x="1604702" y="326887"/>
                    <a:pt x="1583676" y="363189"/>
                    <a:pt x="1550002" y="363189"/>
                  </a:cubicBezTo>
                  <a:lnTo>
                    <a:pt x="702560" y="363189"/>
                  </a:lnTo>
                  <a:cubicBezTo>
                    <a:pt x="686955" y="363189"/>
                    <a:pt x="672500" y="371567"/>
                    <a:pt x="664615" y="385037"/>
                  </a:cubicBezTo>
                  <a:lnTo>
                    <a:pt x="240812" y="1118971"/>
                  </a:lnTo>
                  <a:cubicBezTo>
                    <a:pt x="224057" y="1148210"/>
                    <a:pt x="181841" y="1148210"/>
                    <a:pt x="165086" y="1118971"/>
                  </a:cubicBezTo>
                  <a:lnTo>
                    <a:pt x="5913" y="843171"/>
                  </a:lnTo>
                  <a:cubicBezTo>
                    <a:pt x="-1971" y="829701"/>
                    <a:pt x="-1971" y="812946"/>
                    <a:pt x="5913" y="799476"/>
                  </a:cubicBezTo>
                  <a:lnTo>
                    <a:pt x="454849" y="21847"/>
                  </a:lnTo>
                  <a:cubicBezTo>
                    <a:pt x="462733" y="8377"/>
                    <a:pt x="477025" y="0"/>
                    <a:pt x="492794" y="0"/>
                  </a:cubicBezTo>
                  <a:lnTo>
                    <a:pt x="1390829" y="0"/>
                  </a:lnTo>
                  <a:cubicBezTo>
                    <a:pt x="1406434" y="0"/>
                    <a:pt x="1420890" y="8377"/>
                    <a:pt x="1428774" y="21847"/>
                  </a:cubicBezTo>
                  <a:close/>
                </a:path>
              </a:pathLst>
            </a:custGeom>
            <a:grpFill/>
            <a:ln w="16418" cap="flat">
              <a:noFill/>
              <a:prstDash val="solid"/>
              <a:round/>
            </a:ln>
          </p:spPr>
          <p:txBody>
            <a:bodyPr/>
            <a:lstStyle/>
            <a:p>
              <a:endParaRPr lang="de-DE"/>
            </a:p>
          </p:txBody>
        </p:sp>
        <p:sp>
          <p:nvSpPr>
            <p:cNvPr id="19" name="Freihandform: Form 18">
              <a:extLst>
                <a:ext uri="{FF2B5EF4-FFF2-40B4-BE49-F238E27FC236}">
                  <a16:creationId xmlns:a16="http://schemas.microsoft.com/office/drawing/2014/main" id="{1B306051-8555-476F-87A9-99EA844CC0B4}"/>
                </a:ext>
              </a:extLst>
            </p:cNvPr>
            <p:cNvSpPr/>
            <p:nvPr/>
          </p:nvSpPr>
          <p:spPr>
            <a:xfrm>
              <a:off x="5065924" y="6494158"/>
              <a:ext cx="1395000" cy="998574"/>
            </a:xfrm>
            <a:custGeom>
              <a:avLst/>
              <a:gdLst>
                <a:gd name="csX0" fmla="*/ 165055 w 1593829"/>
                <a:gd name="csY0" fmla="*/ 1119053 h 1140900"/>
                <a:gd name="csX1" fmla="*/ 5883 w 1593829"/>
                <a:gd name="csY1" fmla="*/ 843253 h 1140900"/>
                <a:gd name="csX2" fmla="*/ 43828 w 1593829"/>
                <a:gd name="csY2" fmla="*/ 777711 h 1140900"/>
                <a:gd name="csX3" fmla="*/ 891270 w 1593829"/>
                <a:gd name="csY3" fmla="*/ 777711 h 1140900"/>
                <a:gd name="csX4" fmla="*/ 929215 w 1593829"/>
                <a:gd name="csY4" fmla="*/ 755864 h 1140900"/>
                <a:gd name="csX5" fmla="*/ 1353017 w 1593829"/>
                <a:gd name="csY5" fmla="*/ 21929 h 1140900"/>
                <a:gd name="csX6" fmla="*/ 1428744 w 1593829"/>
                <a:gd name="csY6" fmla="*/ 21929 h 1140900"/>
                <a:gd name="csX7" fmla="*/ 1587916 w 1593829"/>
                <a:gd name="csY7" fmla="*/ 297730 h 1140900"/>
                <a:gd name="csX8" fmla="*/ 1587916 w 1593829"/>
                <a:gd name="csY8" fmla="*/ 341424 h 1140900"/>
                <a:gd name="csX9" fmla="*/ 1138981 w 1593829"/>
                <a:gd name="csY9" fmla="*/ 1119053 h 1140900"/>
                <a:gd name="csX10" fmla="*/ 1101035 w 1593829"/>
                <a:gd name="csY10" fmla="*/ 1140901 h 1140900"/>
                <a:gd name="csX11" fmla="*/ 203000 w 1593829"/>
                <a:gd name="csY11" fmla="*/ 1140901 h 1140900"/>
                <a:gd name="csX12" fmla="*/ 165055 w 1593829"/>
                <a:gd name="csY12" fmla="*/ 1119053 h 114090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1593829" h="1140900">
                  <a:moveTo>
                    <a:pt x="165055" y="1119053"/>
                  </a:moveTo>
                  <a:lnTo>
                    <a:pt x="5883" y="843253"/>
                  </a:lnTo>
                  <a:cubicBezTo>
                    <a:pt x="-10873" y="814014"/>
                    <a:pt x="10153" y="777711"/>
                    <a:pt x="43828" y="777711"/>
                  </a:cubicBezTo>
                  <a:lnTo>
                    <a:pt x="891270" y="777711"/>
                  </a:lnTo>
                  <a:cubicBezTo>
                    <a:pt x="906874" y="777711"/>
                    <a:pt x="921330" y="769334"/>
                    <a:pt x="929215" y="755864"/>
                  </a:cubicBezTo>
                  <a:lnTo>
                    <a:pt x="1353017" y="21929"/>
                  </a:lnTo>
                  <a:cubicBezTo>
                    <a:pt x="1369773" y="-7310"/>
                    <a:pt x="1411988" y="-7310"/>
                    <a:pt x="1428744" y="21929"/>
                  </a:cubicBezTo>
                  <a:lnTo>
                    <a:pt x="1587916" y="297730"/>
                  </a:lnTo>
                  <a:cubicBezTo>
                    <a:pt x="1595801" y="311200"/>
                    <a:pt x="1595801" y="327955"/>
                    <a:pt x="1587916" y="341424"/>
                  </a:cubicBezTo>
                  <a:lnTo>
                    <a:pt x="1138981" y="1119053"/>
                  </a:lnTo>
                  <a:cubicBezTo>
                    <a:pt x="1131096" y="1132523"/>
                    <a:pt x="1116805" y="1140901"/>
                    <a:pt x="1101035" y="1140901"/>
                  </a:cubicBezTo>
                  <a:lnTo>
                    <a:pt x="203000" y="1140901"/>
                  </a:lnTo>
                  <a:cubicBezTo>
                    <a:pt x="187395" y="1140901"/>
                    <a:pt x="172940" y="1132523"/>
                    <a:pt x="165055" y="1119053"/>
                  </a:cubicBezTo>
                  <a:close/>
                </a:path>
              </a:pathLst>
            </a:custGeom>
            <a:grpFill/>
            <a:ln w="16418" cap="flat">
              <a:noFill/>
              <a:prstDash val="solid"/>
              <a:round/>
            </a:ln>
          </p:spPr>
          <p:txBody>
            <a:bodyPr/>
            <a:lstStyle/>
            <a:p>
              <a:endParaRPr lang="de-DE"/>
            </a:p>
          </p:txBody>
        </p:sp>
        <p:sp>
          <p:nvSpPr>
            <p:cNvPr id="20" name="Freihandform: Form 19">
              <a:extLst>
                <a:ext uri="{FF2B5EF4-FFF2-40B4-BE49-F238E27FC236}">
                  <a16:creationId xmlns:a16="http://schemas.microsoft.com/office/drawing/2014/main" id="{3B932660-3E72-684E-A703-1E85C6941BEA}"/>
                </a:ext>
              </a:extLst>
            </p:cNvPr>
            <p:cNvSpPr/>
            <p:nvPr/>
          </p:nvSpPr>
          <p:spPr>
            <a:xfrm>
              <a:off x="7296821" y="6494158"/>
              <a:ext cx="1395000" cy="998574"/>
            </a:xfrm>
            <a:custGeom>
              <a:avLst/>
              <a:gdLst>
                <a:gd name="csX0" fmla="*/ 1428775 w 1593829"/>
                <a:gd name="csY0" fmla="*/ 1119053 h 1140900"/>
                <a:gd name="csX1" fmla="*/ 1587947 w 1593829"/>
                <a:gd name="csY1" fmla="*/ 843253 h 1140900"/>
                <a:gd name="csX2" fmla="*/ 1550002 w 1593829"/>
                <a:gd name="csY2" fmla="*/ 777711 h 1140900"/>
                <a:gd name="csX3" fmla="*/ 702560 w 1593829"/>
                <a:gd name="csY3" fmla="*/ 777711 h 1140900"/>
                <a:gd name="csX4" fmla="*/ 664615 w 1593829"/>
                <a:gd name="csY4" fmla="*/ 755864 h 1140900"/>
                <a:gd name="csX5" fmla="*/ 240812 w 1593829"/>
                <a:gd name="csY5" fmla="*/ 21929 h 1140900"/>
                <a:gd name="csX6" fmla="*/ 165086 w 1593829"/>
                <a:gd name="csY6" fmla="*/ 21929 h 1140900"/>
                <a:gd name="csX7" fmla="*/ 5914 w 1593829"/>
                <a:gd name="csY7" fmla="*/ 297730 h 1140900"/>
                <a:gd name="csX8" fmla="*/ 5914 w 1593829"/>
                <a:gd name="csY8" fmla="*/ 341424 h 1140900"/>
                <a:gd name="csX9" fmla="*/ 454849 w 1593829"/>
                <a:gd name="csY9" fmla="*/ 1119053 h 1140900"/>
                <a:gd name="csX10" fmla="*/ 492795 w 1593829"/>
                <a:gd name="csY10" fmla="*/ 1140901 h 1140900"/>
                <a:gd name="csX11" fmla="*/ 1390830 w 1593829"/>
                <a:gd name="csY11" fmla="*/ 1140901 h 1140900"/>
                <a:gd name="csX12" fmla="*/ 1428775 w 1593829"/>
                <a:gd name="csY12" fmla="*/ 1119053 h 114090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1593829" h="1140900">
                  <a:moveTo>
                    <a:pt x="1428775" y="1119053"/>
                  </a:moveTo>
                  <a:lnTo>
                    <a:pt x="1587947" y="843253"/>
                  </a:lnTo>
                  <a:cubicBezTo>
                    <a:pt x="1604703" y="814014"/>
                    <a:pt x="1583676" y="777711"/>
                    <a:pt x="1550002" y="777711"/>
                  </a:cubicBezTo>
                  <a:lnTo>
                    <a:pt x="702560" y="777711"/>
                  </a:lnTo>
                  <a:cubicBezTo>
                    <a:pt x="686955" y="777711"/>
                    <a:pt x="672500" y="769334"/>
                    <a:pt x="664615" y="755864"/>
                  </a:cubicBezTo>
                  <a:lnTo>
                    <a:pt x="240812" y="21929"/>
                  </a:lnTo>
                  <a:cubicBezTo>
                    <a:pt x="224057" y="-7310"/>
                    <a:pt x="181841" y="-7310"/>
                    <a:pt x="165086" y="21929"/>
                  </a:cubicBezTo>
                  <a:lnTo>
                    <a:pt x="5914" y="297730"/>
                  </a:lnTo>
                  <a:cubicBezTo>
                    <a:pt x="-1971" y="311200"/>
                    <a:pt x="-1971" y="327955"/>
                    <a:pt x="5914" y="341424"/>
                  </a:cubicBezTo>
                  <a:lnTo>
                    <a:pt x="454849" y="1119053"/>
                  </a:lnTo>
                  <a:cubicBezTo>
                    <a:pt x="462734" y="1132523"/>
                    <a:pt x="477025" y="1140901"/>
                    <a:pt x="492795" y="1140901"/>
                  </a:cubicBezTo>
                  <a:lnTo>
                    <a:pt x="1390830" y="1140901"/>
                  </a:lnTo>
                  <a:cubicBezTo>
                    <a:pt x="1406435" y="1140901"/>
                    <a:pt x="1420890" y="1132523"/>
                    <a:pt x="1428775" y="1119053"/>
                  </a:cubicBezTo>
                  <a:close/>
                </a:path>
              </a:pathLst>
            </a:custGeom>
            <a:grpFill/>
            <a:ln w="16418" cap="flat">
              <a:noFill/>
              <a:prstDash val="solid"/>
              <a:round/>
            </a:ln>
          </p:spPr>
          <p:txBody>
            <a:bodyPr/>
            <a:lstStyle/>
            <a:p>
              <a:endParaRPr lang="de-DE"/>
            </a:p>
          </p:txBody>
        </p:sp>
      </p:grpSp>
    </p:spTree>
    <p:extLst>
      <p:ext uri="{BB962C8B-B14F-4D97-AF65-F5344CB8AC3E}">
        <p14:creationId xmlns:p14="http://schemas.microsoft.com/office/powerpoint/2010/main" val="2322380553"/>
      </p:ext>
    </p:extLst>
  </p:cSld>
  <p:clrMapOvr>
    <a:masterClrMapping/>
  </p:clrMapOvr>
  <p:extLst>
    <p:ext uri="{DCECCB84-F9BA-43D5-87BE-67443E8EF086}">
      <p15:sldGuideLst xmlns:p15="http://schemas.microsoft.com/office/powerpoint/2012/main">
        <p15:guide id="1" orient="horz" pos="1738" userDrawn="1">
          <p15:clr>
            <a:srgbClr val="F26B43"/>
          </p15:clr>
        </p15:guide>
        <p15:guide id="2" orient="horz" pos="784" userDrawn="1">
          <p15:clr>
            <a:srgbClr val="F26B43"/>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Titelfolie Bi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9E595C9-1C56-8865-B95C-78EC874E1F9E}"/>
              </a:ext>
            </a:extLst>
          </p:cNvPr>
          <p:cNvSpPr>
            <a:spLocks noGrp="1"/>
          </p:cNvSpPr>
          <p:nvPr>
            <p:ph type="ctrTitle"/>
          </p:nvPr>
        </p:nvSpPr>
        <p:spPr>
          <a:xfrm>
            <a:off x="231775" y="1247047"/>
            <a:ext cx="9737725" cy="962753"/>
          </a:xfrm>
        </p:spPr>
        <p:txBody>
          <a:bodyPr anchor="t" anchorCtr="0"/>
          <a:lstStyle>
            <a:lvl1pPr algn="l">
              <a:lnSpc>
                <a:spcPct val="95000"/>
              </a:lnSpc>
              <a:defRPr sz="3600">
                <a:solidFill>
                  <a:schemeClr val="tx1"/>
                </a:solidFill>
              </a:defRPr>
            </a:lvl1pPr>
          </a:lstStyle>
          <a:p>
            <a:r>
              <a:rPr lang="de-DE"/>
              <a:t>Mastertitelformat bearbeiten</a:t>
            </a:r>
            <a:endParaRPr lang="de-DE" dirty="0"/>
          </a:p>
        </p:txBody>
      </p:sp>
      <p:sp>
        <p:nvSpPr>
          <p:cNvPr id="3" name="Untertitel 2">
            <a:extLst>
              <a:ext uri="{FF2B5EF4-FFF2-40B4-BE49-F238E27FC236}">
                <a16:creationId xmlns:a16="http://schemas.microsoft.com/office/drawing/2014/main" id="{C0A886FC-D97C-C4C3-0E0A-EE79ADC1202A}"/>
              </a:ext>
            </a:extLst>
          </p:cNvPr>
          <p:cNvSpPr>
            <a:spLocks noGrp="1"/>
          </p:cNvSpPr>
          <p:nvPr>
            <p:ph type="subTitle" idx="1"/>
          </p:nvPr>
        </p:nvSpPr>
        <p:spPr>
          <a:xfrm>
            <a:off x="231774" y="2650458"/>
            <a:ext cx="9737725" cy="550862"/>
          </a:xfrm>
        </p:spPr>
        <p:txBody>
          <a:bodyPr/>
          <a:lstStyle>
            <a:lvl1pPr marL="0" indent="0" algn="l">
              <a:spcAft>
                <a:spcPts val="0"/>
              </a:spcAft>
              <a:buNone/>
              <a:defRPr sz="18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a:t>Master-Untertitelformat bearbeiten</a:t>
            </a:r>
            <a:endParaRPr lang="de-DE" dirty="0"/>
          </a:p>
        </p:txBody>
      </p:sp>
      <p:sp>
        <p:nvSpPr>
          <p:cNvPr id="4" name="Datumsplatzhalter 3">
            <a:extLst>
              <a:ext uri="{FF2B5EF4-FFF2-40B4-BE49-F238E27FC236}">
                <a16:creationId xmlns:a16="http://schemas.microsoft.com/office/drawing/2014/main" id="{ED2BD778-9D07-2C83-3542-5D86932574B8}"/>
              </a:ext>
            </a:extLst>
          </p:cNvPr>
          <p:cNvSpPr>
            <a:spLocks noGrp="1"/>
          </p:cNvSpPr>
          <p:nvPr>
            <p:ph type="dt" sz="half" idx="10"/>
          </p:nvPr>
        </p:nvSpPr>
        <p:spPr>
          <a:xfrm>
            <a:off x="231775" y="2887252"/>
            <a:ext cx="9738000" cy="366712"/>
          </a:xfrm>
          <a:prstGeom prst="rect">
            <a:avLst/>
          </a:prstGeom>
        </p:spPr>
        <p:txBody>
          <a:bodyPr lIns="0" tIns="0" rIns="0" bIns="0" anchor="b" anchorCtr="0"/>
          <a:lstStyle>
            <a:lvl1pPr>
              <a:lnSpc>
                <a:spcPct val="100000"/>
              </a:lnSpc>
              <a:defRPr/>
            </a:lvl1pPr>
          </a:lstStyle>
          <a:p>
            <a:pPr>
              <a:lnSpc>
                <a:spcPct val="100000"/>
              </a:lnSpc>
            </a:pPr>
            <a:endParaRPr lang="de-DE" dirty="0"/>
          </a:p>
        </p:txBody>
      </p:sp>
      <p:pic>
        <p:nvPicPr>
          <p:cNvPr id="18" name="Grafik 17">
            <a:extLst>
              <a:ext uri="{FF2B5EF4-FFF2-40B4-BE49-F238E27FC236}">
                <a16:creationId xmlns:a16="http://schemas.microsoft.com/office/drawing/2014/main" id="{EEC8FC7E-0C68-001A-4E64-0B883A5D377B}"/>
              </a:ext>
            </a:extLst>
          </p:cNvPr>
          <p:cNvPicPr>
            <a:picLocks noChangeAspect="1"/>
          </p:cNvPicPr>
          <p:nvPr userDrawn="1"/>
        </p:nvPicPr>
        <p:blipFill>
          <a:blip r:embed="rId2"/>
          <a:stretch>
            <a:fillRect/>
          </a:stretch>
        </p:blipFill>
        <p:spPr>
          <a:xfrm>
            <a:off x="10616803" y="233362"/>
            <a:ext cx="1343422" cy="569093"/>
          </a:xfrm>
          <a:prstGeom prst="rect">
            <a:avLst/>
          </a:prstGeom>
        </p:spPr>
      </p:pic>
      <p:sp>
        <p:nvSpPr>
          <p:cNvPr id="9" name="Bildplatzhalter 8">
            <a:extLst>
              <a:ext uri="{FF2B5EF4-FFF2-40B4-BE49-F238E27FC236}">
                <a16:creationId xmlns:a16="http://schemas.microsoft.com/office/drawing/2014/main" id="{B81C49C7-67D9-3594-558D-0F1EBF3FFD6F}"/>
              </a:ext>
            </a:extLst>
          </p:cNvPr>
          <p:cNvSpPr>
            <a:spLocks noGrp="1"/>
          </p:cNvSpPr>
          <p:nvPr>
            <p:ph type="pic" sz="quarter" idx="11"/>
          </p:nvPr>
        </p:nvSpPr>
        <p:spPr>
          <a:xfrm>
            <a:off x="0" y="3408960"/>
            <a:ext cx="10625042" cy="3449041"/>
          </a:xfrm>
          <a:custGeom>
            <a:avLst/>
            <a:gdLst>
              <a:gd name="csX0" fmla="*/ 0 w 10625042"/>
              <a:gd name="csY0" fmla="*/ 0 h 3449041"/>
              <a:gd name="csX1" fmla="*/ 8233515 w 10625042"/>
              <a:gd name="csY1" fmla="*/ 2220 h 3449041"/>
              <a:gd name="csX2" fmla="*/ 8793928 w 10625042"/>
              <a:gd name="csY2" fmla="*/ 322860 h 3449041"/>
              <a:gd name="csX3" fmla="*/ 10625042 w 10625042"/>
              <a:gd name="csY3" fmla="*/ 3449041 h 3449041"/>
              <a:gd name="csX4" fmla="*/ 0 w 10625042"/>
              <a:gd name="csY4" fmla="*/ 3449041 h 3449041"/>
            </a:gdLst>
            <a:ahLst/>
            <a:cxnLst>
              <a:cxn ang="0">
                <a:pos x="csX0" y="csY0"/>
              </a:cxn>
              <a:cxn ang="0">
                <a:pos x="csX1" y="csY1"/>
              </a:cxn>
              <a:cxn ang="0">
                <a:pos x="csX2" y="csY2"/>
              </a:cxn>
              <a:cxn ang="0">
                <a:pos x="csX3" y="csY3"/>
              </a:cxn>
              <a:cxn ang="0">
                <a:pos x="csX4" y="csY4"/>
              </a:cxn>
            </a:cxnLst>
            <a:rect l="l" t="t" r="r" b="b"/>
            <a:pathLst>
              <a:path w="10625042" h="3449041">
                <a:moveTo>
                  <a:pt x="0" y="0"/>
                </a:moveTo>
                <a:lnTo>
                  <a:pt x="8233515" y="2220"/>
                </a:lnTo>
                <a:cubicBezTo>
                  <a:pt x="8464277" y="1391"/>
                  <a:pt x="8677723" y="123387"/>
                  <a:pt x="8793928" y="322860"/>
                </a:cubicBezTo>
                <a:lnTo>
                  <a:pt x="10625042" y="3449041"/>
                </a:lnTo>
                <a:lnTo>
                  <a:pt x="0" y="3449041"/>
                </a:lnTo>
                <a:close/>
              </a:path>
            </a:pathLst>
          </a:custGeom>
        </p:spPr>
        <p:txBody>
          <a:bodyPr wrap="square">
            <a:noAutofit/>
          </a:bodyPr>
          <a:lstStyle/>
          <a:p>
            <a:r>
              <a:rPr lang="de-DE"/>
              <a:t>Bild durch Klicken auf Symbol hinzufügen</a:t>
            </a:r>
          </a:p>
        </p:txBody>
      </p:sp>
    </p:spTree>
    <p:extLst>
      <p:ext uri="{BB962C8B-B14F-4D97-AF65-F5344CB8AC3E}">
        <p14:creationId xmlns:p14="http://schemas.microsoft.com/office/powerpoint/2010/main" val="4256300016"/>
      </p:ext>
    </p:extLst>
  </p:cSld>
  <p:clrMapOvr>
    <a:masterClrMapping/>
  </p:clrMapOvr>
  <p:extLst>
    <p:ext uri="{DCECCB84-F9BA-43D5-87BE-67443E8EF086}">
      <p15:sldGuideLst xmlns:p15="http://schemas.microsoft.com/office/powerpoint/2012/main">
        <p15:guide id="1" orient="horz" pos="1669" userDrawn="1">
          <p15:clr>
            <a:srgbClr val="F26B43"/>
          </p15:clr>
        </p15:guide>
        <p15:guide id="2" orient="horz" pos="784" userDrawn="1">
          <p15:clr>
            <a:srgbClr val="F26B43"/>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Agenda">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D6CE0C5-2BCC-189E-3D9B-EE4A56B074A0}"/>
              </a:ext>
            </a:extLst>
          </p:cNvPr>
          <p:cNvSpPr>
            <a:spLocks noGrp="1"/>
          </p:cNvSpPr>
          <p:nvPr>
            <p:ph type="title"/>
          </p:nvPr>
        </p:nvSpPr>
        <p:spPr>
          <a:xfrm>
            <a:off x="231776" y="1245600"/>
            <a:ext cx="1760538" cy="964200"/>
          </a:xfrm>
        </p:spPr>
        <p:txBody>
          <a:bodyPr/>
          <a:lstStyle>
            <a:lvl1pPr>
              <a:lnSpc>
                <a:spcPct val="95000"/>
              </a:lnSpc>
              <a:defRPr sz="3600">
                <a:solidFill>
                  <a:schemeClr val="tx1"/>
                </a:solidFill>
              </a:defRPr>
            </a:lvl1pPr>
          </a:lstStyle>
          <a:p>
            <a:r>
              <a:rPr lang="de-DE"/>
              <a:t>Mastertitelformat bearbeiten</a:t>
            </a:r>
            <a:endParaRPr lang="de-DE" dirty="0"/>
          </a:p>
        </p:txBody>
      </p:sp>
      <p:sp>
        <p:nvSpPr>
          <p:cNvPr id="5" name="Fußzeilenplatzhalter 4">
            <a:extLst>
              <a:ext uri="{FF2B5EF4-FFF2-40B4-BE49-F238E27FC236}">
                <a16:creationId xmlns:a16="http://schemas.microsoft.com/office/drawing/2014/main" id="{D90EF53F-4ABF-FB86-3D5B-30C58333D141}"/>
              </a:ext>
            </a:extLst>
          </p:cNvPr>
          <p:cNvSpPr>
            <a:spLocks noGrp="1"/>
          </p:cNvSpPr>
          <p:nvPr>
            <p:ph type="ftr" sz="quarter" idx="11"/>
          </p:nvPr>
        </p:nvSpPr>
        <p:spPr/>
        <p:txBody>
          <a:bodyPr/>
          <a:lstStyle/>
          <a:p>
            <a:r>
              <a:rPr lang="da-DK"/>
              <a:t>Lorem ipsum dolor sit amet</a:t>
            </a:r>
            <a:endParaRPr lang="de-DE"/>
          </a:p>
        </p:txBody>
      </p:sp>
      <p:sp>
        <p:nvSpPr>
          <p:cNvPr id="6" name="Foliennummernplatzhalter 5">
            <a:extLst>
              <a:ext uri="{FF2B5EF4-FFF2-40B4-BE49-F238E27FC236}">
                <a16:creationId xmlns:a16="http://schemas.microsoft.com/office/drawing/2014/main" id="{77942B53-0BC2-AA60-5526-D5D1ECFACC24}"/>
              </a:ext>
            </a:extLst>
          </p:cNvPr>
          <p:cNvSpPr>
            <a:spLocks noGrp="1"/>
          </p:cNvSpPr>
          <p:nvPr>
            <p:ph type="sldNum" sz="quarter" idx="12"/>
          </p:nvPr>
        </p:nvSpPr>
        <p:spPr/>
        <p:txBody>
          <a:bodyPr/>
          <a:lstStyle/>
          <a:p>
            <a:fld id="{C68F8025-25EB-49E0-B6E6-6676FB76846B}" type="slidenum">
              <a:rPr lang="de-DE" smtClean="0"/>
              <a:t>‹Nr.›</a:t>
            </a:fld>
            <a:endParaRPr lang="de-DE"/>
          </a:p>
        </p:txBody>
      </p:sp>
      <p:sp>
        <p:nvSpPr>
          <p:cNvPr id="7" name="Textfeld 6">
            <a:extLst>
              <a:ext uri="{FF2B5EF4-FFF2-40B4-BE49-F238E27FC236}">
                <a16:creationId xmlns:a16="http://schemas.microsoft.com/office/drawing/2014/main" id="{1DFD0464-7548-6BFC-8136-29999CC91B88}"/>
              </a:ext>
            </a:extLst>
          </p:cNvPr>
          <p:cNvSpPr txBox="1"/>
          <p:nvPr userDrawn="1"/>
        </p:nvSpPr>
        <p:spPr>
          <a:xfrm>
            <a:off x="228201" y="6470538"/>
            <a:ext cx="1474604" cy="180000"/>
          </a:xfrm>
          <a:prstGeom prst="rect">
            <a:avLst/>
          </a:prstGeom>
          <a:noFill/>
        </p:spPr>
        <p:txBody>
          <a:bodyPr wrap="square" lIns="0" tIns="0" rIns="0" bIns="0" rtlCol="0" anchor="b" anchorCtr="0">
            <a:noAutofit/>
          </a:bodyPr>
          <a:lstStyle/>
          <a:p>
            <a:r>
              <a:rPr lang="de-DE" sz="800" b="1" kern="600" spc="-20" baseline="0" dirty="0">
                <a:solidFill>
                  <a:schemeClr val="tx1"/>
                </a:solidFill>
              </a:rPr>
              <a:t>Berlin TXL Management GmbH</a:t>
            </a:r>
          </a:p>
        </p:txBody>
      </p:sp>
      <p:sp>
        <p:nvSpPr>
          <p:cNvPr id="4" name="Inhaltsplatzhalter 3">
            <a:extLst>
              <a:ext uri="{FF2B5EF4-FFF2-40B4-BE49-F238E27FC236}">
                <a16:creationId xmlns:a16="http://schemas.microsoft.com/office/drawing/2014/main" id="{44A2BEFB-7206-55CA-6BAC-A125BB1E600D}"/>
              </a:ext>
            </a:extLst>
          </p:cNvPr>
          <p:cNvSpPr>
            <a:spLocks noGrp="1"/>
          </p:cNvSpPr>
          <p:nvPr>
            <p:ph sz="quarter" idx="14"/>
          </p:nvPr>
        </p:nvSpPr>
        <p:spPr>
          <a:xfrm>
            <a:off x="4216400" y="1252800"/>
            <a:ext cx="7742800" cy="5083200"/>
          </a:xfrm>
        </p:spPr>
        <p:txBody>
          <a:bodyPr/>
          <a:lstStyle>
            <a:lvl1pPr marL="460800" indent="-460800">
              <a:lnSpc>
                <a:spcPct val="110000"/>
              </a:lnSpc>
              <a:buFont typeface="+mj-lt"/>
              <a:buAutoNum type="arabicPeriod"/>
              <a:defRPr sz="2300" b="1"/>
            </a:lvl1pPr>
            <a:lvl2pPr marL="0" indent="0">
              <a:lnSpc>
                <a:spcPct val="110000"/>
              </a:lnSpc>
              <a:spcAft>
                <a:spcPts val="1300"/>
              </a:spcAft>
              <a:buFontTx/>
              <a:buNone/>
              <a:defRPr sz="2300" b="1"/>
            </a:lvl2pPr>
            <a:lvl3pPr indent="-460800">
              <a:spcAft>
                <a:spcPts val="1300"/>
              </a:spcAft>
              <a:buFont typeface="+mj-lt"/>
              <a:buAutoNum type="arabicPeriod"/>
              <a:defRPr b="1"/>
            </a:lvl3pPr>
            <a:lvl4pPr marL="0" indent="0">
              <a:spcAft>
                <a:spcPts val="1300"/>
              </a:spcAft>
              <a:buNone/>
              <a:defRPr b="1"/>
            </a:lvl4pPr>
            <a:lvl5pPr>
              <a:spcAft>
                <a:spcPts val="1300"/>
              </a:spcAft>
              <a:defRPr sz="1800"/>
            </a:lvl5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Tree>
    <p:extLst>
      <p:ext uri="{BB962C8B-B14F-4D97-AF65-F5344CB8AC3E}">
        <p14:creationId xmlns:p14="http://schemas.microsoft.com/office/powerpoint/2010/main" val="1594123482"/>
      </p:ext>
    </p:extLst>
  </p:cSld>
  <p:clrMapOvr>
    <a:masterClrMapping/>
  </p:clrMapOvr>
  <p:extLst>
    <p:ext uri="{DCECCB84-F9BA-43D5-87BE-67443E8EF086}">
      <p15:sldGuideLst xmlns:p15="http://schemas.microsoft.com/office/powerpoint/2012/main">
        <p15:guide id="1" orient="horz" pos="788">
          <p15:clr>
            <a:srgbClr val="F26B43"/>
          </p15:clr>
        </p15:guide>
        <p15:guide id="3" orient="horz" pos="3990">
          <p15:clr>
            <a:srgbClr val="F26B43"/>
          </p15:clr>
        </p15:guide>
        <p15:guide id="4" orient="horz" pos="784">
          <p15:clr>
            <a:srgbClr val="F26B43"/>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Kapiteltrenner Hexaflow">
    <p:spTree>
      <p:nvGrpSpPr>
        <p:cNvPr id="1" name=""/>
        <p:cNvGrpSpPr/>
        <p:nvPr/>
      </p:nvGrpSpPr>
      <p:grpSpPr>
        <a:xfrm>
          <a:off x="0" y="0"/>
          <a:ext cx="0" cy="0"/>
          <a:chOff x="0" y="0"/>
          <a:chExt cx="0" cy="0"/>
        </a:xfrm>
      </p:grpSpPr>
      <p:grpSp>
        <p:nvGrpSpPr>
          <p:cNvPr id="3" name="Gruppieren 2">
            <a:extLst>
              <a:ext uri="{FF2B5EF4-FFF2-40B4-BE49-F238E27FC236}">
                <a16:creationId xmlns:a16="http://schemas.microsoft.com/office/drawing/2014/main" id="{04400162-4C3C-8AF9-5694-ECFA9E806EE3}"/>
              </a:ext>
            </a:extLst>
          </p:cNvPr>
          <p:cNvGrpSpPr>
            <a:grpSpLocks noChangeAspect="1"/>
          </p:cNvGrpSpPr>
          <p:nvPr userDrawn="1"/>
        </p:nvGrpSpPr>
        <p:grpSpPr>
          <a:xfrm>
            <a:off x="231775" y="4046400"/>
            <a:ext cx="11728800" cy="2577822"/>
            <a:chOff x="2147048" y="6054285"/>
            <a:chExt cx="6544773" cy="1438447"/>
          </a:xfrm>
          <a:solidFill>
            <a:schemeClr val="tx1">
              <a:alpha val="15000"/>
            </a:schemeClr>
          </a:solidFill>
        </p:grpSpPr>
        <p:sp>
          <p:nvSpPr>
            <p:cNvPr id="4" name="Freihandform: Form 3">
              <a:extLst>
                <a:ext uri="{FF2B5EF4-FFF2-40B4-BE49-F238E27FC236}">
                  <a16:creationId xmlns:a16="http://schemas.microsoft.com/office/drawing/2014/main" id="{00D07821-D061-BA07-0326-B79C71B0E57A}"/>
                </a:ext>
              </a:extLst>
            </p:cNvPr>
            <p:cNvSpPr/>
            <p:nvPr/>
          </p:nvSpPr>
          <p:spPr>
            <a:xfrm>
              <a:off x="3644874" y="6054860"/>
              <a:ext cx="748454" cy="1437728"/>
            </a:xfrm>
            <a:custGeom>
              <a:avLst/>
              <a:gdLst>
                <a:gd name="csX0" fmla="*/ 362337 w 855131"/>
                <a:gd name="csY0" fmla="*/ 0 h 1642647"/>
                <a:gd name="csX1" fmla="*/ 43828 w 855131"/>
                <a:gd name="csY1" fmla="*/ 0 h 1642647"/>
                <a:gd name="csX2" fmla="*/ 5883 w 855131"/>
                <a:gd name="csY2" fmla="*/ 65542 h 1642647"/>
                <a:gd name="csX3" fmla="*/ 429686 w 855131"/>
                <a:gd name="csY3" fmla="*/ 799476 h 1642647"/>
                <a:gd name="csX4" fmla="*/ 429686 w 855131"/>
                <a:gd name="csY4" fmla="*/ 843171 h 1642647"/>
                <a:gd name="csX5" fmla="*/ 5883 w 855131"/>
                <a:gd name="csY5" fmla="*/ 1577106 h 1642647"/>
                <a:gd name="csX6" fmla="*/ 43828 w 855131"/>
                <a:gd name="csY6" fmla="*/ 1642647 h 1642647"/>
                <a:gd name="csX7" fmla="*/ 362337 w 855131"/>
                <a:gd name="csY7" fmla="*/ 1642647 h 1642647"/>
                <a:gd name="csX8" fmla="*/ 400282 w 855131"/>
                <a:gd name="csY8" fmla="*/ 1620800 h 1642647"/>
                <a:gd name="csX9" fmla="*/ 849218 w 855131"/>
                <a:gd name="csY9" fmla="*/ 843171 h 1642647"/>
                <a:gd name="csX10" fmla="*/ 849218 w 855131"/>
                <a:gd name="csY10" fmla="*/ 799476 h 1642647"/>
                <a:gd name="csX11" fmla="*/ 400282 w 855131"/>
                <a:gd name="csY11" fmla="*/ 21847 h 1642647"/>
                <a:gd name="csX12" fmla="*/ 362337 w 855131"/>
                <a:gd name="csY12" fmla="*/ 0 h 1642647"/>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855131" h="1642647">
                  <a:moveTo>
                    <a:pt x="362337" y="0"/>
                  </a:moveTo>
                  <a:lnTo>
                    <a:pt x="43828" y="0"/>
                  </a:lnTo>
                  <a:cubicBezTo>
                    <a:pt x="10153" y="0"/>
                    <a:pt x="-10872" y="36467"/>
                    <a:pt x="5883" y="65542"/>
                  </a:cubicBezTo>
                  <a:lnTo>
                    <a:pt x="429686" y="799476"/>
                  </a:lnTo>
                  <a:cubicBezTo>
                    <a:pt x="437570" y="812946"/>
                    <a:pt x="437570" y="829701"/>
                    <a:pt x="429686" y="843171"/>
                  </a:cubicBezTo>
                  <a:lnTo>
                    <a:pt x="5883" y="1577106"/>
                  </a:lnTo>
                  <a:cubicBezTo>
                    <a:pt x="-10872" y="1606345"/>
                    <a:pt x="10153" y="1642647"/>
                    <a:pt x="43828" y="1642647"/>
                  </a:cubicBezTo>
                  <a:lnTo>
                    <a:pt x="362337" y="1642647"/>
                  </a:lnTo>
                  <a:cubicBezTo>
                    <a:pt x="377942" y="1642647"/>
                    <a:pt x="392398" y="1634270"/>
                    <a:pt x="400282" y="1620800"/>
                  </a:cubicBezTo>
                  <a:lnTo>
                    <a:pt x="849218" y="843171"/>
                  </a:lnTo>
                  <a:cubicBezTo>
                    <a:pt x="857102" y="829701"/>
                    <a:pt x="857102" y="812946"/>
                    <a:pt x="849218" y="799476"/>
                  </a:cubicBezTo>
                  <a:lnTo>
                    <a:pt x="400282" y="21847"/>
                  </a:lnTo>
                  <a:cubicBezTo>
                    <a:pt x="392398" y="8377"/>
                    <a:pt x="378107" y="0"/>
                    <a:pt x="362337" y="0"/>
                  </a:cubicBezTo>
                  <a:close/>
                </a:path>
              </a:pathLst>
            </a:custGeom>
            <a:grpFill/>
            <a:ln w="16418" cap="flat">
              <a:noFill/>
              <a:prstDash val="solid"/>
              <a:round/>
            </a:ln>
          </p:spPr>
          <p:txBody>
            <a:bodyPr/>
            <a:lstStyle/>
            <a:p>
              <a:endParaRPr lang="de-DE"/>
            </a:p>
          </p:txBody>
        </p:sp>
        <p:sp>
          <p:nvSpPr>
            <p:cNvPr id="5" name="Freihandform: Form 4">
              <a:extLst>
                <a:ext uri="{FF2B5EF4-FFF2-40B4-BE49-F238E27FC236}">
                  <a16:creationId xmlns:a16="http://schemas.microsoft.com/office/drawing/2014/main" id="{BBD520E2-AF2D-3070-5085-05F093DE9620}"/>
                </a:ext>
              </a:extLst>
            </p:cNvPr>
            <p:cNvSpPr/>
            <p:nvPr/>
          </p:nvSpPr>
          <p:spPr>
            <a:xfrm>
              <a:off x="2147048" y="6494086"/>
              <a:ext cx="1395000" cy="998574"/>
            </a:xfrm>
            <a:custGeom>
              <a:avLst/>
              <a:gdLst>
                <a:gd name="csX0" fmla="*/ 165055 w 1593829"/>
                <a:gd name="csY0" fmla="*/ 21847 h 1140900"/>
                <a:gd name="csX1" fmla="*/ 5883 w 1593829"/>
                <a:gd name="csY1" fmla="*/ 297648 h 1140900"/>
                <a:gd name="csX2" fmla="*/ 43828 w 1593829"/>
                <a:gd name="csY2" fmla="*/ 363189 h 1140900"/>
                <a:gd name="csX3" fmla="*/ 891270 w 1593829"/>
                <a:gd name="csY3" fmla="*/ 363189 h 1140900"/>
                <a:gd name="csX4" fmla="*/ 929215 w 1593829"/>
                <a:gd name="csY4" fmla="*/ 385037 h 1140900"/>
                <a:gd name="csX5" fmla="*/ 1353018 w 1593829"/>
                <a:gd name="csY5" fmla="*/ 1118971 h 1140900"/>
                <a:gd name="csX6" fmla="*/ 1428744 w 1593829"/>
                <a:gd name="csY6" fmla="*/ 1118971 h 1140900"/>
                <a:gd name="csX7" fmla="*/ 1587916 w 1593829"/>
                <a:gd name="csY7" fmla="*/ 843171 h 1140900"/>
                <a:gd name="csX8" fmla="*/ 1587916 w 1593829"/>
                <a:gd name="csY8" fmla="*/ 799476 h 1140900"/>
                <a:gd name="csX9" fmla="*/ 1138981 w 1593829"/>
                <a:gd name="csY9" fmla="*/ 21847 h 1140900"/>
                <a:gd name="csX10" fmla="*/ 1101035 w 1593829"/>
                <a:gd name="csY10" fmla="*/ 0 h 1140900"/>
                <a:gd name="csX11" fmla="*/ 203000 w 1593829"/>
                <a:gd name="csY11" fmla="*/ 0 h 1140900"/>
                <a:gd name="csX12" fmla="*/ 165055 w 1593829"/>
                <a:gd name="csY12" fmla="*/ 21847 h 114090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1593829" h="1140900">
                  <a:moveTo>
                    <a:pt x="165055" y="21847"/>
                  </a:moveTo>
                  <a:lnTo>
                    <a:pt x="5883" y="297648"/>
                  </a:lnTo>
                  <a:cubicBezTo>
                    <a:pt x="-10872" y="326887"/>
                    <a:pt x="10153" y="363189"/>
                    <a:pt x="43828" y="363189"/>
                  </a:cubicBezTo>
                  <a:lnTo>
                    <a:pt x="891270" y="363189"/>
                  </a:lnTo>
                  <a:cubicBezTo>
                    <a:pt x="906875" y="363189"/>
                    <a:pt x="921330" y="371567"/>
                    <a:pt x="929215" y="385037"/>
                  </a:cubicBezTo>
                  <a:lnTo>
                    <a:pt x="1353018" y="1118971"/>
                  </a:lnTo>
                  <a:cubicBezTo>
                    <a:pt x="1369773" y="1148210"/>
                    <a:pt x="1411989" y="1148210"/>
                    <a:pt x="1428744" y="1118971"/>
                  </a:cubicBezTo>
                  <a:lnTo>
                    <a:pt x="1587916" y="843171"/>
                  </a:lnTo>
                  <a:cubicBezTo>
                    <a:pt x="1595801" y="829701"/>
                    <a:pt x="1595801" y="812946"/>
                    <a:pt x="1587916" y="799476"/>
                  </a:cubicBezTo>
                  <a:lnTo>
                    <a:pt x="1138981" y="21847"/>
                  </a:lnTo>
                  <a:cubicBezTo>
                    <a:pt x="1131096" y="8377"/>
                    <a:pt x="1116805" y="0"/>
                    <a:pt x="1101035" y="0"/>
                  </a:cubicBezTo>
                  <a:lnTo>
                    <a:pt x="203000" y="0"/>
                  </a:lnTo>
                  <a:cubicBezTo>
                    <a:pt x="187395" y="0"/>
                    <a:pt x="172940" y="8377"/>
                    <a:pt x="165055" y="21847"/>
                  </a:cubicBezTo>
                  <a:close/>
                </a:path>
              </a:pathLst>
            </a:custGeom>
            <a:grpFill/>
            <a:ln w="16418" cap="flat">
              <a:noFill/>
              <a:prstDash val="solid"/>
              <a:round/>
            </a:ln>
          </p:spPr>
          <p:txBody>
            <a:bodyPr/>
            <a:lstStyle/>
            <a:p>
              <a:endParaRPr lang="de-DE"/>
            </a:p>
          </p:txBody>
        </p:sp>
        <p:sp>
          <p:nvSpPr>
            <p:cNvPr id="6" name="Freihandform: Form 5">
              <a:extLst>
                <a:ext uri="{FF2B5EF4-FFF2-40B4-BE49-F238E27FC236}">
                  <a16:creationId xmlns:a16="http://schemas.microsoft.com/office/drawing/2014/main" id="{6CD2118A-43A5-D00D-CD0C-EE844D44D19B}"/>
                </a:ext>
              </a:extLst>
            </p:cNvPr>
            <p:cNvSpPr/>
            <p:nvPr/>
          </p:nvSpPr>
          <p:spPr>
            <a:xfrm>
              <a:off x="6608867" y="6054285"/>
              <a:ext cx="748454" cy="1437728"/>
            </a:xfrm>
            <a:custGeom>
              <a:avLst/>
              <a:gdLst>
                <a:gd name="csX0" fmla="*/ 492794 w 855131"/>
                <a:gd name="csY0" fmla="*/ 0 h 1642647"/>
                <a:gd name="csX1" fmla="*/ 811303 w 855131"/>
                <a:gd name="csY1" fmla="*/ 0 h 1642647"/>
                <a:gd name="csX2" fmla="*/ 849248 w 855131"/>
                <a:gd name="csY2" fmla="*/ 65542 h 1642647"/>
                <a:gd name="csX3" fmla="*/ 425446 w 855131"/>
                <a:gd name="csY3" fmla="*/ 799477 h 1642647"/>
                <a:gd name="csX4" fmla="*/ 425446 w 855131"/>
                <a:gd name="csY4" fmla="*/ 843171 h 1642647"/>
                <a:gd name="csX5" fmla="*/ 849248 w 855131"/>
                <a:gd name="csY5" fmla="*/ 1577106 h 1642647"/>
                <a:gd name="csX6" fmla="*/ 811303 w 855131"/>
                <a:gd name="csY6" fmla="*/ 1642647 h 1642647"/>
                <a:gd name="csX7" fmla="*/ 492794 w 855131"/>
                <a:gd name="csY7" fmla="*/ 1642647 h 1642647"/>
                <a:gd name="csX8" fmla="*/ 454849 w 855131"/>
                <a:gd name="csY8" fmla="*/ 1620800 h 1642647"/>
                <a:gd name="csX9" fmla="*/ 5913 w 855131"/>
                <a:gd name="csY9" fmla="*/ 843171 h 1642647"/>
                <a:gd name="csX10" fmla="*/ 5913 w 855131"/>
                <a:gd name="csY10" fmla="*/ 799477 h 1642647"/>
                <a:gd name="csX11" fmla="*/ 454849 w 855131"/>
                <a:gd name="csY11" fmla="*/ 21847 h 1642647"/>
                <a:gd name="csX12" fmla="*/ 492794 w 855131"/>
                <a:gd name="csY12" fmla="*/ 0 h 1642647"/>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855131" h="1642647">
                  <a:moveTo>
                    <a:pt x="492794" y="0"/>
                  </a:moveTo>
                  <a:lnTo>
                    <a:pt x="811303" y="0"/>
                  </a:lnTo>
                  <a:cubicBezTo>
                    <a:pt x="844978" y="0"/>
                    <a:pt x="866004" y="36467"/>
                    <a:pt x="849248" y="65542"/>
                  </a:cubicBezTo>
                  <a:lnTo>
                    <a:pt x="425446" y="799477"/>
                  </a:lnTo>
                  <a:cubicBezTo>
                    <a:pt x="417561" y="812946"/>
                    <a:pt x="417561" y="829701"/>
                    <a:pt x="425446" y="843171"/>
                  </a:cubicBezTo>
                  <a:lnTo>
                    <a:pt x="849248" y="1577106"/>
                  </a:lnTo>
                  <a:cubicBezTo>
                    <a:pt x="866004" y="1606345"/>
                    <a:pt x="844978" y="1642647"/>
                    <a:pt x="811303" y="1642647"/>
                  </a:cubicBezTo>
                  <a:lnTo>
                    <a:pt x="492794" y="1642647"/>
                  </a:lnTo>
                  <a:cubicBezTo>
                    <a:pt x="477189" y="1642647"/>
                    <a:pt x="462733" y="1634270"/>
                    <a:pt x="454849" y="1620800"/>
                  </a:cubicBezTo>
                  <a:lnTo>
                    <a:pt x="5913" y="843171"/>
                  </a:lnTo>
                  <a:cubicBezTo>
                    <a:pt x="-1971" y="829701"/>
                    <a:pt x="-1971" y="812946"/>
                    <a:pt x="5913" y="799477"/>
                  </a:cubicBezTo>
                  <a:lnTo>
                    <a:pt x="454849" y="21847"/>
                  </a:lnTo>
                  <a:cubicBezTo>
                    <a:pt x="462733" y="8378"/>
                    <a:pt x="477025" y="0"/>
                    <a:pt x="492794" y="0"/>
                  </a:cubicBezTo>
                  <a:close/>
                </a:path>
              </a:pathLst>
            </a:custGeom>
            <a:grpFill/>
            <a:ln w="16418" cap="flat">
              <a:noFill/>
              <a:prstDash val="solid"/>
              <a:round/>
            </a:ln>
          </p:spPr>
          <p:txBody>
            <a:bodyPr/>
            <a:lstStyle/>
            <a:p>
              <a:endParaRPr lang="de-DE"/>
            </a:p>
          </p:txBody>
        </p:sp>
        <p:sp>
          <p:nvSpPr>
            <p:cNvPr id="8" name="Freihandform: Form 7">
              <a:extLst>
                <a:ext uri="{FF2B5EF4-FFF2-40B4-BE49-F238E27FC236}">
                  <a16:creationId xmlns:a16="http://schemas.microsoft.com/office/drawing/2014/main" id="{9579C5D2-AD71-3F21-4793-15B597DE8E85}"/>
                </a:ext>
              </a:extLst>
            </p:cNvPr>
            <p:cNvSpPr/>
            <p:nvPr/>
          </p:nvSpPr>
          <p:spPr>
            <a:xfrm>
              <a:off x="4420358" y="6494086"/>
              <a:ext cx="1395000" cy="998574"/>
            </a:xfrm>
            <a:custGeom>
              <a:avLst/>
              <a:gdLst>
                <a:gd name="csX0" fmla="*/ 1428774 w 1593829"/>
                <a:gd name="csY0" fmla="*/ 21847 h 1140900"/>
                <a:gd name="csX1" fmla="*/ 1587947 w 1593829"/>
                <a:gd name="csY1" fmla="*/ 297648 h 1140900"/>
                <a:gd name="csX2" fmla="*/ 1550002 w 1593829"/>
                <a:gd name="csY2" fmla="*/ 363189 h 1140900"/>
                <a:gd name="csX3" fmla="*/ 702560 w 1593829"/>
                <a:gd name="csY3" fmla="*/ 363189 h 1140900"/>
                <a:gd name="csX4" fmla="*/ 664615 w 1593829"/>
                <a:gd name="csY4" fmla="*/ 385037 h 1140900"/>
                <a:gd name="csX5" fmla="*/ 240812 w 1593829"/>
                <a:gd name="csY5" fmla="*/ 1118971 h 1140900"/>
                <a:gd name="csX6" fmla="*/ 165086 w 1593829"/>
                <a:gd name="csY6" fmla="*/ 1118971 h 1140900"/>
                <a:gd name="csX7" fmla="*/ 5913 w 1593829"/>
                <a:gd name="csY7" fmla="*/ 843171 h 1140900"/>
                <a:gd name="csX8" fmla="*/ 5913 w 1593829"/>
                <a:gd name="csY8" fmla="*/ 799476 h 1140900"/>
                <a:gd name="csX9" fmla="*/ 454849 w 1593829"/>
                <a:gd name="csY9" fmla="*/ 21847 h 1140900"/>
                <a:gd name="csX10" fmla="*/ 492794 w 1593829"/>
                <a:gd name="csY10" fmla="*/ 0 h 1140900"/>
                <a:gd name="csX11" fmla="*/ 1390829 w 1593829"/>
                <a:gd name="csY11" fmla="*/ 0 h 1140900"/>
                <a:gd name="csX12" fmla="*/ 1428774 w 1593829"/>
                <a:gd name="csY12" fmla="*/ 21847 h 114090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1593829" h="1140900">
                  <a:moveTo>
                    <a:pt x="1428774" y="21847"/>
                  </a:moveTo>
                  <a:lnTo>
                    <a:pt x="1587947" y="297648"/>
                  </a:lnTo>
                  <a:cubicBezTo>
                    <a:pt x="1604702" y="326887"/>
                    <a:pt x="1583676" y="363189"/>
                    <a:pt x="1550002" y="363189"/>
                  </a:cubicBezTo>
                  <a:lnTo>
                    <a:pt x="702560" y="363189"/>
                  </a:lnTo>
                  <a:cubicBezTo>
                    <a:pt x="686955" y="363189"/>
                    <a:pt x="672500" y="371567"/>
                    <a:pt x="664615" y="385037"/>
                  </a:cubicBezTo>
                  <a:lnTo>
                    <a:pt x="240812" y="1118971"/>
                  </a:lnTo>
                  <a:cubicBezTo>
                    <a:pt x="224057" y="1148210"/>
                    <a:pt x="181841" y="1148210"/>
                    <a:pt x="165086" y="1118971"/>
                  </a:cubicBezTo>
                  <a:lnTo>
                    <a:pt x="5913" y="843171"/>
                  </a:lnTo>
                  <a:cubicBezTo>
                    <a:pt x="-1971" y="829701"/>
                    <a:pt x="-1971" y="812946"/>
                    <a:pt x="5913" y="799476"/>
                  </a:cubicBezTo>
                  <a:lnTo>
                    <a:pt x="454849" y="21847"/>
                  </a:lnTo>
                  <a:cubicBezTo>
                    <a:pt x="462733" y="8377"/>
                    <a:pt x="477025" y="0"/>
                    <a:pt x="492794" y="0"/>
                  </a:cubicBezTo>
                  <a:lnTo>
                    <a:pt x="1390829" y="0"/>
                  </a:lnTo>
                  <a:cubicBezTo>
                    <a:pt x="1406434" y="0"/>
                    <a:pt x="1420890" y="8377"/>
                    <a:pt x="1428774" y="21847"/>
                  </a:cubicBezTo>
                  <a:close/>
                </a:path>
              </a:pathLst>
            </a:custGeom>
            <a:grpFill/>
            <a:ln w="16418" cap="flat">
              <a:noFill/>
              <a:prstDash val="solid"/>
              <a:round/>
            </a:ln>
          </p:spPr>
          <p:txBody>
            <a:bodyPr/>
            <a:lstStyle/>
            <a:p>
              <a:endParaRPr lang="de-DE"/>
            </a:p>
          </p:txBody>
        </p:sp>
        <p:sp>
          <p:nvSpPr>
            <p:cNvPr id="9" name="Freihandform: Form 8">
              <a:extLst>
                <a:ext uri="{FF2B5EF4-FFF2-40B4-BE49-F238E27FC236}">
                  <a16:creationId xmlns:a16="http://schemas.microsoft.com/office/drawing/2014/main" id="{F4510BBC-DF24-162D-C478-C00F9030C12F}"/>
                </a:ext>
              </a:extLst>
            </p:cNvPr>
            <p:cNvSpPr/>
            <p:nvPr/>
          </p:nvSpPr>
          <p:spPr>
            <a:xfrm>
              <a:off x="5065924" y="6494158"/>
              <a:ext cx="1395000" cy="998574"/>
            </a:xfrm>
            <a:custGeom>
              <a:avLst/>
              <a:gdLst>
                <a:gd name="csX0" fmla="*/ 165055 w 1593829"/>
                <a:gd name="csY0" fmla="*/ 1119053 h 1140900"/>
                <a:gd name="csX1" fmla="*/ 5883 w 1593829"/>
                <a:gd name="csY1" fmla="*/ 843253 h 1140900"/>
                <a:gd name="csX2" fmla="*/ 43828 w 1593829"/>
                <a:gd name="csY2" fmla="*/ 777711 h 1140900"/>
                <a:gd name="csX3" fmla="*/ 891270 w 1593829"/>
                <a:gd name="csY3" fmla="*/ 777711 h 1140900"/>
                <a:gd name="csX4" fmla="*/ 929215 w 1593829"/>
                <a:gd name="csY4" fmla="*/ 755864 h 1140900"/>
                <a:gd name="csX5" fmla="*/ 1353017 w 1593829"/>
                <a:gd name="csY5" fmla="*/ 21929 h 1140900"/>
                <a:gd name="csX6" fmla="*/ 1428744 w 1593829"/>
                <a:gd name="csY6" fmla="*/ 21929 h 1140900"/>
                <a:gd name="csX7" fmla="*/ 1587916 w 1593829"/>
                <a:gd name="csY7" fmla="*/ 297730 h 1140900"/>
                <a:gd name="csX8" fmla="*/ 1587916 w 1593829"/>
                <a:gd name="csY8" fmla="*/ 341424 h 1140900"/>
                <a:gd name="csX9" fmla="*/ 1138981 w 1593829"/>
                <a:gd name="csY9" fmla="*/ 1119053 h 1140900"/>
                <a:gd name="csX10" fmla="*/ 1101035 w 1593829"/>
                <a:gd name="csY10" fmla="*/ 1140901 h 1140900"/>
                <a:gd name="csX11" fmla="*/ 203000 w 1593829"/>
                <a:gd name="csY11" fmla="*/ 1140901 h 1140900"/>
                <a:gd name="csX12" fmla="*/ 165055 w 1593829"/>
                <a:gd name="csY12" fmla="*/ 1119053 h 114090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1593829" h="1140900">
                  <a:moveTo>
                    <a:pt x="165055" y="1119053"/>
                  </a:moveTo>
                  <a:lnTo>
                    <a:pt x="5883" y="843253"/>
                  </a:lnTo>
                  <a:cubicBezTo>
                    <a:pt x="-10873" y="814014"/>
                    <a:pt x="10153" y="777711"/>
                    <a:pt x="43828" y="777711"/>
                  </a:cubicBezTo>
                  <a:lnTo>
                    <a:pt x="891270" y="777711"/>
                  </a:lnTo>
                  <a:cubicBezTo>
                    <a:pt x="906874" y="777711"/>
                    <a:pt x="921330" y="769334"/>
                    <a:pt x="929215" y="755864"/>
                  </a:cubicBezTo>
                  <a:lnTo>
                    <a:pt x="1353017" y="21929"/>
                  </a:lnTo>
                  <a:cubicBezTo>
                    <a:pt x="1369773" y="-7310"/>
                    <a:pt x="1411988" y="-7310"/>
                    <a:pt x="1428744" y="21929"/>
                  </a:cubicBezTo>
                  <a:lnTo>
                    <a:pt x="1587916" y="297730"/>
                  </a:lnTo>
                  <a:cubicBezTo>
                    <a:pt x="1595801" y="311200"/>
                    <a:pt x="1595801" y="327955"/>
                    <a:pt x="1587916" y="341424"/>
                  </a:cubicBezTo>
                  <a:lnTo>
                    <a:pt x="1138981" y="1119053"/>
                  </a:lnTo>
                  <a:cubicBezTo>
                    <a:pt x="1131096" y="1132523"/>
                    <a:pt x="1116805" y="1140901"/>
                    <a:pt x="1101035" y="1140901"/>
                  </a:cubicBezTo>
                  <a:lnTo>
                    <a:pt x="203000" y="1140901"/>
                  </a:lnTo>
                  <a:cubicBezTo>
                    <a:pt x="187395" y="1140901"/>
                    <a:pt x="172940" y="1132523"/>
                    <a:pt x="165055" y="1119053"/>
                  </a:cubicBezTo>
                  <a:close/>
                </a:path>
              </a:pathLst>
            </a:custGeom>
            <a:grpFill/>
            <a:ln w="16418" cap="flat">
              <a:noFill/>
              <a:prstDash val="solid"/>
              <a:round/>
            </a:ln>
          </p:spPr>
          <p:txBody>
            <a:bodyPr/>
            <a:lstStyle/>
            <a:p>
              <a:endParaRPr lang="de-DE"/>
            </a:p>
          </p:txBody>
        </p:sp>
        <p:sp>
          <p:nvSpPr>
            <p:cNvPr id="10" name="Freihandform: Form 9">
              <a:extLst>
                <a:ext uri="{FF2B5EF4-FFF2-40B4-BE49-F238E27FC236}">
                  <a16:creationId xmlns:a16="http://schemas.microsoft.com/office/drawing/2014/main" id="{E58D6DC0-F887-A29B-F836-704C1BD9E61F}"/>
                </a:ext>
              </a:extLst>
            </p:cNvPr>
            <p:cNvSpPr/>
            <p:nvPr/>
          </p:nvSpPr>
          <p:spPr>
            <a:xfrm>
              <a:off x="7296821" y="6494158"/>
              <a:ext cx="1395000" cy="998574"/>
            </a:xfrm>
            <a:custGeom>
              <a:avLst/>
              <a:gdLst>
                <a:gd name="csX0" fmla="*/ 1428775 w 1593829"/>
                <a:gd name="csY0" fmla="*/ 1119053 h 1140900"/>
                <a:gd name="csX1" fmla="*/ 1587947 w 1593829"/>
                <a:gd name="csY1" fmla="*/ 843253 h 1140900"/>
                <a:gd name="csX2" fmla="*/ 1550002 w 1593829"/>
                <a:gd name="csY2" fmla="*/ 777711 h 1140900"/>
                <a:gd name="csX3" fmla="*/ 702560 w 1593829"/>
                <a:gd name="csY3" fmla="*/ 777711 h 1140900"/>
                <a:gd name="csX4" fmla="*/ 664615 w 1593829"/>
                <a:gd name="csY4" fmla="*/ 755864 h 1140900"/>
                <a:gd name="csX5" fmla="*/ 240812 w 1593829"/>
                <a:gd name="csY5" fmla="*/ 21929 h 1140900"/>
                <a:gd name="csX6" fmla="*/ 165086 w 1593829"/>
                <a:gd name="csY6" fmla="*/ 21929 h 1140900"/>
                <a:gd name="csX7" fmla="*/ 5914 w 1593829"/>
                <a:gd name="csY7" fmla="*/ 297730 h 1140900"/>
                <a:gd name="csX8" fmla="*/ 5914 w 1593829"/>
                <a:gd name="csY8" fmla="*/ 341424 h 1140900"/>
                <a:gd name="csX9" fmla="*/ 454849 w 1593829"/>
                <a:gd name="csY9" fmla="*/ 1119053 h 1140900"/>
                <a:gd name="csX10" fmla="*/ 492795 w 1593829"/>
                <a:gd name="csY10" fmla="*/ 1140901 h 1140900"/>
                <a:gd name="csX11" fmla="*/ 1390830 w 1593829"/>
                <a:gd name="csY11" fmla="*/ 1140901 h 1140900"/>
                <a:gd name="csX12" fmla="*/ 1428775 w 1593829"/>
                <a:gd name="csY12" fmla="*/ 1119053 h 114090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1593829" h="1140900">
                  <a:moveTo>
                    <a:pt x="1428775" y="1119053"/>
                  </a:moveTo>
                  <a:lnTo>
                    <a:pt x="1587947" y="843253"/>
                  </a:lnTo>
                  <a:cubicBezTo>
                    <a:pt x="1604703" y="814014"/>
                    <a:pt x="1583676" y="777711"/>
                    <a:pt x="1550002" y="777711"/>
                  </a:cubicBezTo>
                  <a:lnTo>
                    <a:pt x="702560" y="777711"/>
                  </a:lnTo>
                  <a:cubicBezTo>
                    <a:pt x="686955" y="777711"/>
                    <a:pt x="672500" y="769334"/>
                    <a:pt x="664615" y="755864"/>
                  </a:cubicBezTo>
                  <a:lnTo>
                    <a:pt x="240812" y="21929"/>
                  </a:lnTo>
                  <a:cubicBezTo>
                    <a:pt x="224057" y="-7310"/>
                    <a:pt x="181841" y="-7310"/>
                    <a:pt x="165086" y="21929"/>
                  </a:cubicBezTo>
                  <a:lnTo>
                    <a:pt x="5914" y="297730"/>
                  </a:lnTo>
                  <a:cubicBezTo>
                    <a:pt x="-1971" y="311200"/>
                    <a:pt x="-1971" y="327955"/>
                    <a:pt x="5914" y="341424"/>
                  </a:cubicBezTo>
                  <a:lnTo>
                    <a:pt x="454849" y="1119053"/>
                  </a:lnTo>
                  <a:cubicBezTo>
                    <a:pt x="462734" y="1132523"/>
                    <a:pt x="477025" y="1140901"/>
                    <a:pt x="492795" y="1140901"/>
                  </a:cubicBezTo>
                  <a:lnTo>
                    <a:pt x="1390830" y="1140901"/>
                  </a:lnTo>
                  <a:cubicBezTo>
                    <a:pt x="1406435" y="1140901"/>
                    <a:pt x="1420890" y="1132523"/>
                    <a:pt x="1428775" y="1119053"/>
                  </a:cubicBezTo>
                  <a:close/>
                </a:path>
              </a:pathLst>
            </a:custGeom>
            <a:grpFill/>
            <a:ln w="16418" cap="flat">
              <a:noFill/>
              <a:prstDash val="solid"/>
              <a:round/>
            </a:ln>
          </p:spPr>
          <p:txBody>
            <a:bodyPr/>
            <a:lstStyle/>
            <a:p>
              <a:endParaRPr lang="de-DE"/>
            </a:p>
          </p:txBody>
        </p:sp>
      </p:grpSp>
      <p:sp>
        <p:nvSpPr>
          <p:cNvPr id="2" name="Titel 1">
            <a:extLst>
              <a:ext uri="{FF2B5EF4-FFF2-40B4-BE49-F238E27FC236}">
                <a16:creationId xmlns:a16="http://schemas.microsoft.com/office/drawing/2014/main" id="{5E7EA6C8-FB85-4618-5817-D6A56E412C27}"/>
              </a:ext>
            </a:extLst>
          </p:cNvPr>
          <p:cNvSpPr>
            <a:spLocks noGrp="1"/>
          </p:cNvSpPr>
          <p:nvPr>
            <p:ph type="title"/>
          </p:nvPr>
        </p:nvSpPr>
        <p:spPr>
          <a:xfrm>
            <a:off x="230400" y="1245601"/>
            <a:ext cx="9739100" cy="961200"/>
          </a:xfrm>
        </p:spPr>
        <p:txBody>
          <a:bodyPr anchor="t" anchorCtr="0"/>
          <a:lstStyle>
            <a:lvl1pPr>
              <a:lnSpc>
                <a:spcPct val="95000"/>
              </a:lnSpc>
              <a:defRPr sz="3600"/>
            </a:lvl1pPr>
          </a:lstStyle>
          <a:p>
            <a:r>
              <a:rPr lang="de-DE"/>
              <a:t>Mastertitelformat bearbeiten</a:t>
            </a:r>
            <a:endParaRPr lang="de-DE" dirty="0"/>
          </a:p>
        </p:txBody>
      </p:sp>
    </p:spTree>
    <p:extLst>
      <p:ext uri="{BB962C8B-B14F-4D97-AF65-F5344CB8AC3E}">
        <p14:creationId xmlns:p14="http://schemas.microsoft.com/office/powerpoint/2010/main" val="2820231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Kapiteltrenner Grafik">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7141C3E-6C1A-1AAE-90F3-4E8C7AC66AC6}"/>
              </a:ext>
            </a:extLst>
          </p:cNvPr>
          <p:cNvSpPr>
            <a:spLocks noGrp="1"/>
          </p:cNvSpPr>
          <p:nvPr>
            <p:ph type="title"/>
          </p:nvPr>
        </p:nvSpPr>
        <p:spPr>
          <a:xfrm>
            <a:off x="230400" y="1245601"/>
            <a:ext cx="9739100" cy="961200"/>
          </a:xfrm>
        </p:spPr>
        <p:txBody>
          <a:bodyPr anchor="t" anchorCtr="0"/>
          <a:lstStyle>
            <a:lvl1pPr>
              <a:lnSpc>
                <a:spcPct val="95000"/>
              </a:lnSpc>
              <a:defRPr sz="3600"/>
            </a:lvl1pPr>
          </a:lstStyle>
          <a:p>
            <a:r>
              <a:rPr lang="de-DE"/>
              <a:t>Mastertitelformat bearbeiten</a:t>
            </a:r>
            <a:endParaRPr lang="de-DE" dirty="0"/>
          </a:p>
        </p:txBody>
      </p:sp>
      <p:sp>
        <p:nvSpPr>
          <p:cNvPr id="4" name="Freihandform: Form 3">
            <a:extLst>
              <a:ext uri="{FF2B5EF4-FFF2-40B4-BE49-F238E27FC236}">
                <a16:creationId xmlns:a16="http://schemas.microsoft.com/office/drawing/2014/main" id="{DABAF350-480D-4CFD-8B78-7380F5A8D297}"/>
              </a:ext>
            </a:extLst>
          </p:cNvPr>
          <p:cNvSpPr>
            <a:spLocks noChangeAspect="1"/>
          </p:cNvSpPr>
          <p:nvPr userDrawn="1"/>
        </p:nvSpPr>
        <p:spPr>
          <a:xfrm>
            <a:off x="0" y="3408960"/>
            <a:ext cx="10625042" cy="3449041"/>
          </a:xfrm>
          <a:custGeom>
            <a:avLst/>
            <a:gdLst>
              <a:gd name="csX0" fmla="*/ 0 w 10625042"/>
              <a:gd name="csY0" fmla="*/ 0 h 3449041"/>
              <a:gd name="csX1" fmla="*/ 8233515 w 10625042"/>
              <a:gd name="csY1" fmla="*/ 2220 h 3449041"/>
              <a:gd name="csX2" fmla="*/ 8793928 w 10625042"/>
              <a:gd name="csY2" fmla="*/ 322860 h 3449041"/>
              <a:gd name="csX3" fmla="*/ 10625042 w 10625042"/>
              <a:gd name="csY3" fmla="*/ 3449041 h 3449041"/>
              <a:gd name="csX4" fmla="*/ 0 w 10625042"/>
              <a:gd name="csY4" fmla="*/ 3449041 h 3449041"/>
            </a:gdLst>
            <a:ahLst/>
            <a:cxnLst>
              <a:cxn ang="0">
                <a:pos x="csX0" y="csY0"/>
              </a:cxn>
              <a:cxn ang="0">
                <a:pos x="csX1" y="csY1"/>
              </a:cxn>
              <a:cxn ang="0">
                <a:pos x="csX2" y="csY2"/>
              </a:cxn>
              <a:cxn ang="0">
                <a:pos x="csX3" y="csY3"/>
              </a:cxn>
              <a:cxn ang="0">
                <a:pos x="csX4" y="csY4"/>
              </a:cxn>
            </a:cxnLst>
            <a:rect l="l" t="t" r="r" b="b"/>
            <a:pathLst>
              <a:path w="10625042" h="3449041">
                <a:moveTo>
                  <a:pt x="0" y="0"/>
                </a:moveTo>
                <a:lnTo>
                  <a:pt x="8233515" y="2220"/>
                </a:lnTo>
                <a:cubicBezTo>
                  <a:pt x="8464277" y="1391"/>
                  <a:pt x="8677723" y="123387"/>
                  <a:pt x="8793928" y="322860"/>
                </a:cubicBezTo>
                <a:lnTo>
                  <a:pt x="10625042" y="3449041"/>
                </a:lnTo>
                <a:lnTo>
                  <a:pt x="0" y="3449041"/>
                </a:lnTo>
                <a:close/>
              </a:path>
            </a:pathLst>
          </a:custGeom>
          <a:solidFill>
            <a:schemeClr val="tx1">
              <a:alpha val="1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de-DE"/>
          </a:p>
        </p:txBody>
      </p:sp>
    </p:spTree>
    <p:extLst>
      <p:ext uri="{BB962C8B-B14F-4D97-AF65-F5344CB8AC3E}">
        <p14:creationId xmlns:p14="http://schemas.microsoft.com/office/powerpoint/2010/main" val="11450191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el und Inhal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D6CE0C5-2BCC-189E-3D9B-EE4A56B074A0}"/>
              </a:ext>
            </a:extLst>
          </p:cNvPr>
          <p:cNvSpPr>
            <a:spLocks noGrp="1"/>
          </p:cNvSpPr>
          <p:nvPr>
            <p:ph type="title"/>
          </p:nvPr>
        </p:nvSpPr>
        <p:spPr/>
        <p:txBody>
          <a:bodyPr/>
          <a:lstStyle>
            <a:lvl1pPr>
              <a:defRPr/>
            </a:lvl1pPr>
          </a:lstStyle>
          <a:p>
            <a:r>
              <a:rPr lang="de-DE"/>
              <a:t>Mastertitelformat bearbeiten</a:t>
            </a:r>
            <a:endParaRPr lang="de-DE" dirty="0"/>
          </a:p>
        </p:txBody>
      </p:sp>
      <p:sp>
        <p:nvSpPr>
          <p:cNvPr id="3" name="Inhaltsplatzhalter 2">
            <a:extLst>
              <a:ext uri="{FF2B5EF4-FFF2-40B4-BE49-F238E27FC236}">
                <a16:creationId xmlns:a16="http://schemas.microsoft.com/office/drawing/2014/main" id="{7D130C6A-8749-EF36-C2E6-2DE00F414D6C}"/>
              </a:ext>
            </a:extLst>
          </p:cNvPr>
          <p:cNvSpPr>
            <a:spLocks noGrp="1"/>
          </p:cNvSpPr>
          <p:nvPr>
            <p:ph idx="1"/>
          </p:nvPr>
        </p:nvSpPr>
        <p:spPr>
          <a:xfrm>
            <a:off x="231774" y="1283084"/>
            <a:ext cx="11728451" cy="5051041"/>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
        <p:nvSpPr>
          <p:cNvPr id="5" name="Fußzeilenplatzhalter 4">
            <a:extLst>
              <a:ext uri="{FF2B5EF4-FFF2-40B4-BE49-F238E27FC236}">
                <a16:creationId xmlns:a16="http://schemas.microsoft.com/office/drawing/2014/main" id="{D90EF53F-4ABF-FB86-3D5B-30C58333D141}"/>
              </a:ext>
            </a:extLst>
          </p:cNvPr>
          <p:cNvSpPr>
            <a:spLocks noGrp="1"/>
          </p:cNvSpPr>
          <p:nvPr>
            <p:ph type="ftr" sz="quarter" idx="11"/>
          </p:nvPr>
        </p:nvSpPr>
        <p:spPr/>
        <p:txBody>
          <a:bodyPr/>
          <a:lstStyle/>
          <a:p>
            <a:r>
              <a:rPr lang="da-DK"/>
              <a:t>Lorem ipsum dolor sit amet</a:t>
            </a:r>
            <a:endParaRPr lang="de-DE"/>
          </a:p>
        </p:txBody>
      </p:sp>
      <p:sp>
        <p:nvSpPr>
          <p:cNvPr id="6" name="Foliennummernplatzhalter 5">
            <a:extLst>
              <a:ext uri="{FF2B5EF4-FFF2-40B4-BE49-F238E27FC236}">
                <a16:creationId xmlns:a16="http://schemas.microsoft.com/office/drawing/2014/main" id="{77942B53-0BC2-AA60-5526-D5D1ECFACC24}"/>
              </a:ext>
            </a:extLst>
          </p:cNvPr>
          <p:cNvSpPr>
            <a:spLocks noGrp="1"/>
          </p:cNvSpPr>
          <p:nvPr>
            <p:ph type="sldNum" sz="quarter" idx="12"/>
          </p:nvPr>
        </p:nvSpPr>
        <p:spPr/>
        <p:txBody>
          <a:bodyPr/>
          <a:lstStyle/>
          <a:p>
            <a:fld id="{C68F8025-25EB-49E0-B6E6-6676FB76846B}" type="slidenum">
              <a:rPr lang="de-DE" smtClean="0"/>
              <a:t>‹Nr.›</a:t>
            </a:fld>
            <a:endParaRPr lang="de-DE"/>
          </a:p>
        </p:txBody>
      </p:sp>
      <p:sp>
        <p:nvSpPr>
          <p:cNvPr id="13" name="Textplatzhalter 12">
            <a:extLst>
              <a:ext uri="{FF2B5EF4-FFF2-40B4-BE49-F238E27FC236}">
                <a16:creationId xmlns:a16="http://schemas.microsoft.com/office/drawing/2014/main" id="{6C0F9DDF-4B81-91C0-910A-834C71910584}"/>
              </a:ext>
            </a:extLst>
          </p:cNvPr>
          <p:cNvSpPr>
            <a:spLocks noGrp="1"/>
          </p:cNvSpPr>
          <p:nvPr>
            <p:ph type="body" sz="quarter" idx="13"/>
          </p:nvPr>
        </p:nvSpPr>
        <p:spPr>
          <a:xfrm>
            <a:off x="231775" y="514800"/>
            <a:ext cx="9737725" cy="585787"/>
          </a:xfrm>
        </p:spPr>
        <p:txBody>
          <a:bodyPr/>
          <a:lstStyle>
            <a:lvl1pPr>
              <a:lnSpc>
                <a:spcPct val="89000"/>
              </a:lnSpc>
              <a:spcAft>
                <a:spcPts val="0"/>
              </a:spcAft>
              <a:defRPr sz="2400">
                <a:solidFill>
                  <a:schemeClr val="tx1"/>
                </a:solidFill>
              </a:defRPr>
            </a:lvl1pPr>
            <a:lvl2pPr>
              <a:lnSpc>
                <a:spcPct val="89000"/>
              </a:lnSpc>
              <a:buNone/>
              <a:defRPr sz="2400">
                <a:solidFill>
                  <a:schemeClr val="tx1"/>
                </a:solidFill>
              </a:defRPr>
            </a:lvl2pPr>
            <a:lvl3pPr marL="0" indent="0">
              <a:lnSpc>
                <a:spcPct val="89000"/>
              </a:lnSpc>
              <a:buNone/>
              <a:defRPr sz="2400">
                <a:solidFill>
                  <a:schemeClr val="tx1"/>
                </a:solidFill>
              </a:defRPr>
            </a:lvl3pPr>
            <a:lvl4pPr marL="0" indent="0">
              <a:lnSpc>
                <a:spcPct val="89000"/>
              </a:lnSpc>
              <a:buNone/>
              <a:defRPr sz="2400">
                <a:solidFill>
                  <a:schemeClr val="tx1"/>
                </a:solidFill>
              </a:defRPr>
            </a:lvl4pPr>
            <a:lvl5pPr>
              <a:lnSpc>
                <a:spcPct val="89000"/>
              </a:lnSpc>
              <a:defRPr sz="2400">
                <a:solidFill>
                  <a:schemeClr val="tx1"/>
                </a:solidFill>
              </a:defRPr>
            </a:lvl5pPr>
          </a:lstStyle>
          <a:p>
            <a:pPr lvl="0"/>
            <a:r>
              <a:rPr lang="de-DE"/>
              <a:t>Mastertextformat bearbeiten</a:t>
            </a:r>
          </a:p>
        </p:txBody>
      </p:sp>
    </p:spTree>
    <p:extLst>
      <p:ext uri="{BB962C8B-B14F-4D97-AF65-F5344CB8AC3E}">
        <p14:creationId xmlns:p14="http://schemas.microsoft.com/office/powerpoint/2010/main" val="3440504366"/>
      </p:ext>
    </p:extLst>
  </p:cSld>
  <p:clrMapOvr>
    <a:masterClrMapping/>
  </p:clrMapOvr>
  <p:extLst>
    <p:ext uri="{DCECCB84-F9BA-43D5-87BE-67443E8EF086}">
      <p15:sldGuideLst xmlns:p15="http://schemas.microsoft.com/office/powerpoint/2012/main">
        <p15:guide id="1" orient="horz" pos="806" userDrawn="1">
          <p15:clr>
            <a:srgbClr val="F26B43"/>
          </p15:clr>
        </p15:guide>
        <p15:guide id="2" orient="horz" pos="119" userDrawn="1">
          <p15:clr>
            <a:srgbClr val="F26B43"/>
          </p15:clr>
        </p15:guide>
        <p15:guide id="3" orient="horz" pos="3990" userDrawn="1">
          <p15:clr>
            <a:srgbClr val="F26B43"/>
          </p15:clr>
        </p15:guide>
        <p15:guide id="4" orient="horz" pos="323" userDrawn="1">
          <p15:clr>
            <a:srgbClr val="F26B43"/>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Zwei Inhalt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0D9CEB2-A62C-DEFD-EEBA-4D0430F5ADE7}"/>
              </a:ext>
            </a:extLst>
          </p:cNvPr>
          <p:cNvSpPr>
            <a:spLocks noGrp="1"/>
          </p:cNvSpPr>
          <p:nvPr>
            <p:ph type="title"/>
          </p:nvPr>
        </p:nvSpPr>
        <p:spPr/>
        <p:txBody>
          <a:bodyPr/>
          <a:lstStyle/>
          <a:p>
            <a:r>
              <a:rPr lang="de-DE"/>
              <a:t>Mastertitelformat bearbeiten</a:t>
            </a:r>
            <a:endParaRPr lang="de-DE" dirty="0"/>
          </a:p>
        </p:txBody>
      </p:sp>
      <p:sp>
        <p:nvSpPr>
          <p:cNvPr id="3" name="Inhaltsplatzhalter 2">
            <a:extLst>
              <a:ext uri="{FF2B5EF4-FFF2-40B4-BE49-F238E27FC236}">
                <a16:creationId xmlns:a16="http://schemas.microsoft.com/office/drawing/2014/main" id="{D1BF8757-0C99-6DCC-1322-873A9BFF643F}"/>
              </a:ext>
            </a:extLst>
          </p:cNvPr>
          <p:cNvSpPr>
            <a:spLocks noGrp="1"/>
          </p:cNvSpPr>
          <p:nvPr>
            <p:ph sz="half" idx="1"/>
          </p:nvPr>
        </p:nvSpPr>
        <p:spPr>
          <a:xfrm>
            <a:off x="231776" y="1281600"/>
            <a:ext cx="5748338" cy="5050800"/>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
        <p:nvSpPr>
          <p:cNvPr id="4" name="Inhaltsplatzhalter 3">
            <a:extLst>
              <a:ext uri="{FF2B5EF4-FFF2-40B4-BE49-F238E27FC236}">
                <a16:creationId xmlns:a16="http://schemas.microsoft.com/office/drawing/2014/main" id="{A1825D35-F103-C525-400F-66C748F36A9B}"/>
              </a:ext>
            </a:extLst>
          </p:cNvPr>
          <p:cNvSpPr>
            <a:spLocks noGrp="1"/>
          </p:cNvSpPr>
          <p:nvPr>
            <p:ph sz="half" idx="2"/>
          </p:nvPr>
        </p:nvSpPr>
        <p:spPr>
          <a:xfrm>
            <a:off x="6211887" y="1281600"/>
            <a:ext cx="5748337" cy="5050800"/>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
        <p:nvSpPr>
          <p:cNvPr id="6" name="Fußzeilenplatzhalter 5">
            <a:extLst>
              <a:ext uri="{FF2B5EF4-FFF2-40B4-BE49-F238E27FC236}">
                <a16:creationId xmlns:a16="http://schemas.microsoft.com/office/drawing/2014/main" id="{B878CBD9-29C3-0EC4-1AE7-8B5A5D6FE6A9}"/>
              </a:ext>
            </a:extLst>
          </p:cNvPr>
          <p:cNvSpPr>
            <a:spLocks noGrp="1"/>
          </p:cNvSpPr>
          <p:nvPr>
            <p:ph type="ftr" sz="quarter" idx="11"/>
          </p:nvPr>
        </p:nvSpPr>
        <p:spPr/>
        <p:txBody>
          <a:bodyPr/>
          <a:lstStyle/>
          <a:p>
            <a:r>
              <a:rPr lang="da-DK"/>
              <a:t>Lorem ipsum dolor sit amet</a:t>
            </a:r>
            <a:endParaRPr lang="de-DE"/>
          </a:p>
        </p:txBody>
      </p:sp>
      <p:sp>
        <p:nvSpPr>
          <p:cNvPr id="7" name="Foliennummernplatzhalter 6">
            <a:extLst>
              <a:ext uri="{FF2B5EF4-FFF2-40B4-BE49-F238E27FC236}">
                <a16:creationId xmlns:a16="http://schemas.microsoft.com/office/drawing/2014/main" id="{754FB4E8-E373-F290-4166-8EF46619D1D9}"/>
              </a:ext>
            </a:extLst>
          </p:cNvPr>
          <p:cNvSpPr>
            <a:spLocks noGrp="1"/>
          </p:cNvSpPr>
          <p:nvPr>
            <p:ph type="sldNum" sz="quarter" idx="12"/>
          </p:nvPr>
        </p:nvSpPr>
        <p:spPr/>
        <p:txBody>
          <a:bodyPr/>
          <a:lstStyle/>
          <a:p>
            <a:fld id="{C68F8025-25EB-49E0-B6E6-6676FB76846B}" type="slidenum">
              <a:rPr lang="de-DE" smtClean="0"/>
              <a:t>‹Nr.›</a:t>
            </a:fld>
            <a:endParaRPr lang="de-DE"/>
          </a:p>
        </p:txBody>
      </p:sp>
      <p:sp>
        <p:nvSpPr>
          <p:cNvPr id="5" name="Textplatzhalter 12">
            <a:extLst>
              <a:ext uri="{FF2B5EF4-FFF2-40B4-BE49-F238E27FC236}">
                <a16:creationId xmlns:a16="http://schemas.microsoft.com/office/drawing/2014/main" id="{7D8D982D-B2CC-1053-E801-0DCDD23183F6}"/>
              </a:ext>
            </a:extLst>
          </p:cNvPr>
          <p:cNvSpPr>
            <a:spLocks noGrp="1"/>
          </p:cNvSpPr>
          <p:nvPr>
            <p:ph type="body" sz="quarter" idx="13"/>
          </p:nvPr>
        </p:nvSpPr>
        <p:spPr>
          <a:xfrm>
            <a:off x="231775" y="514800"/>
            <a:ext cx="9737725" cy="585787"/>
          </a:xfrm>
        </p:spPr>
        <p:txBody>
          <a:bodyPr/>
          <a:lstStyle>
            <a:lvl1pPr>
              <a:lnSpc>
                <a:spcPct val="89000"/>
              </a:lnSpc>
              <a:spcAft>
                <a:spcPts val="0"/>
              </a:spcAft>
              <a:defRPr sz="2400">
                <a:solidFill>
                  <a:schemeClr val="tx1"/>
                </a:solidFill>
              </a:defRPr>
            </a:lvl1pPr>
            <a:lvl2pPr>
              <a:lnSpc>
                <a:spcPct val="89000"/>
              </a:lnSpc>
              <a:buNone/>
              <a:defRPr sz="2400">
                <a:solidFill>
                  <a:schemeClr val="tx1"/>
                </a:solidFill>
              </a:defRPr>
            </a:lvl2pPr>
            <a:lvl3pPr marL="0" indent="0">
              <a:lnSpc>
                <a:spcPct val="89000"/>
              </a:lnSpc>
              <a:buNone/>
              <a:defRPr sz="2400">
                <a:solidFill>
                  <a:schemeClr val="tx1"/>
                </a:solidFill>
              </a:defRPr>
            </a:lvl3pPr>
            <a:lvl4pPr marL="0" indent="0">
              <a:lnSpc>
                <a:spcPct val="89000"/>
              </a:lnSpc>
              <a:buNone/>
              <a:defRPr sz="2400">
                <a:solidFill>
                  <a:schemeClr val="tx1"/>
                </a:solidFill>
              </a:defRPr>
            </a:lvl4pPr>
            <a:lvl5pPr>
              <a:lnSpc>
                <a:spcPct val="89000"/>
              </a:lnSpc>
              <a:defRPr sz="2400">
                <a:solidFill>
                  <a:schemeClr val="tx1"/>
                </a:solidFill>
              </a:defRPr>
            </a:lvl5pPr>
          </a:lstStyle>
          <a:p>
            <a:pPr lvl="0"/>
            <a:r>
              <a:rPr lang="de-DE"/>
              <a:t>Mastertextformat bearbeiten</a:t>
            </a:r>
          </a:p>
        </p:txBody>
      </p:sp>
    </p:spTree>
    <p:extLst>
      <p:ext uri="{BB962C8B-B14F-4D97-AF65-F5344CB8AC3E}">
        <p14:creationId xmlns:p14="http://schemas.microsoft.com/office/powerpoint/2010/main" val="3529887478"/>
      </p:ext>
    </p:extLst>
  </p:cSld>
  <p:clrMapOvr>
    <a:masterClrMapping/>
  </p:clrMapOvr>
  <p:extLst>
    <p:ext uri="{DCECCB84-F9BA-43D5-87BE-67443E8EF086}">
      <p15:sldGuideLst xmlns:p15="http://schemas.microsoft.com/office/powerpoint/2012/main">
        <p15:guide id="1" orient="horz" pos="119" userDrawn="1">
          <p15:clr>
            <a:srgbClr val="F26B43"/>
          </p15:clr>
        </p15:guide>
        <p15:guide id="2" orient="horz" pos="323" userDrawn="1">
          <p15:clr>
            <a:srgbClr val="F26B43"/>
          </p15:clr>
        </p15:guide>
        <p15:guide id="3" orient="horz" pos="806" userDrawn="1">
          <p15:clr>
            <a:srgbClr val="F26B43"/>
          </p15:clr>
        </p15:guide>
        <p15:guide id="4" orient="horz" pos="3989" userDrawn="1">
          <p15:clr>
            <a:srgbClr val="F26B43"/>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ext/Bi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D6CE0C5-2BCC-189E-3D9B-EE4A56B074A0}"/>
              </a:ext>
            </a:extLst>
          </p:cNvPr>
          <p:cNvSpPr>
            <a:spLocks noGrp="1"/>
          </p:cNvSpPr>
          <p:nvPr>
            <p:ph type="title"/>
          </p:nvPr>
        </p:nvSpPr>
        <p:spPr/>
        <p:txBody>
          <a:bodyPr/>
          <a:lstStyle>
            <a:lvl1pPr>
              <a:defRPr/>
            </a:lvl1pPr>
          </a:lstStyle>
          <a:p>
            <a:r>
              <a:rPr lang="de-DE"/>
              <a:t>Mastertitelformat bearbeiten</a:t>
            </a:r>
            <a:endParaRPr lang="de-DE" dirty="0"/>
          </a:p>
        </p:txBody>
      </p:sp>
      <p:sp>
        <p:nvSpPr>
          <p:cNvPr id="5" name="Fußzeilenplatzhalter 4">
            <a:extLst>
              <a:ext uri="{FF2B5EF4-FFF2-40B4-BE49-F238E27FC236}">
                <a16:creationId xmlns:a16="http://schemas.microsoft.com/office/drawing/2014/main" id="{D90EF53F-4ABF-FB86-3D5B-30C58333D141}"/>
              </a:ext>
            </a:extLst>
          </p:cNvPr>
          <p:cNvSpPr>
            <a:spLocks noGrp="1"/>
          </p:cNvSpPr>
          <p:nvPr>
            <p:ph type="ftr" sz="quarter" idx="11"/>
          </p:nvPr>
        </p:nvSpPr>
        <p:spPr/>
        <p:txBody>
          <a:bodyPr/>
          <a:lstStyle/>
          <a:p>
            <a:r>
              <a:rPr lang="da-DK"/>
              <a:t>Lorem ipsum dolor sit amet</a:t>
            </a:r>
            <a:endParaRPr lang="de-DE"/>
          </a:p>
        </p:txBody>
      </p:sp>
      <p:sp>
        <p:nvSpPr>
          <p:cNvPr id="6" name="Foliennummernplatzhalter 5">
            <a:extLst>
              <a:ext uri="{FF2B5EF4-FFF2-40B4-BE49-F238E27FC236}">
                <a16:creationId xmlns:a16="http://schemas.microsoft.com/office/drawing/2014/main" id="{77942B53-0BC2-AA60-5526-D5D1ECFACC24}"/>
              </a:ext>
            </a:extLst>
          </p:cNvPr>
          <p:cNvSpPr>
            <a:spLocks noGrp="1"/>
          </p:cNvSpPr>
          <p:nvPr>
            <p:ph type="sldNum" sz="quarter" idx="12"/>
          </p:nvPr>
        </p:nvSpPr>
        <p:spPr/>
        <p:txBody>
          <a:bodyPr/>
          <a:lstStyle/>
          <a:p>
            <a:fld id="{C68F8025-25EB-49E0-B6E6-6676FB76846B}" type="slidenum">
              <a:rPr lang="de-DE" smtClean="0"/>
              <a:t>‹Nr.›</a:t>
            </a:fld>
            <a:endParaRPr lang="de-DE"/>
          </a:p>
        </p:txBody>
      </p:sp>
      <p:sp>
        <p:nvSpPr>
          <p:cNvPr id="13" name="Textplatzhalter 12">
            <a:extLst>
              <a:ext uri="{FF2B5EF4-FFF2-40B4-BE49-F238E27FC236}">
                <a16:creationId xmlns:a16="http://schemas.microsoft.com/office/drawing/2014/main" id="{6C0F9DDF-4B81-91C0-910A-834C71910584}"/>
              </a:ext>
            </a:extLst>
          </p:cNvPr>
          <p:cNvSpPr>
            <a:spLocks noGrp="1"/>
          </p:cNvSpPr>
          <p:nvPr>
            <p:ph type="body" sz="quarter" idx="13"/>
          </p:nvPr>
        </p:nvSpPr>
        <p:spPr>
          <a:xfrm>
            <a:off x="231775" y="514800"/>
            <a:ext cx="9737725" cy="585787"/>
          </a:xfrm>
        </p:spPr>
        <p:txBody>
          <a:bodyPr/>
          <a:lstStyle>
            <a:lvl1pPr>
              <a:lnSpc>
                <a:spcPct val="89000"/>
              </a:lnSpc>
              <a:spcAft>
                <a:spcPts val="0"/>
              </a:spcAft>
              <a:defRPr sz="2400">
                <a:solidFill>
                  <a:schemeClr val="tx1"/>
                </a:solidFill>
              </a:defRPr>
            </a:lvl1pPr>
            <a:lvl2pPr>
              <a:lnSpc>
                <a:spcPct val="89000"/>
              </a:lnSpc>
              <a:buNone/>
              <a:defRPr sz="2400">
                <a:solidFill>
                  <a:schemeClr val="tx1"/>
                </a:solidFill>
              </a:defRPr>
            </a:lvl2pPr>
            <a:lvl3pPr marL="0" indent="0">
              <a:lnSpc>
                <a:spcPct val="89000"/>
              </a:lnSpc>
              <a:buNone/>
              <a:defRPr sz="2400">
                <a:solidFill>
                  <a:schemeClr val="tx1"/>
                </a:solidFill>
              </a:defRPr>
            </a:lvl3pPr>
            <a:lvl4pPr marL="0" indent="0">
              <a:lnSpc>
                <a:spcPct val="89000"/>
              </a:lnSpc>
              <a:buNone/>
              <a:defRPr sz="2400">
                <a:solidFill>
                  <a:schemeClr val="tx1"/>
                </a:solidFill>
              </a:defRPr>
            </a:lvl4pPr>
            <a:lvl5pPr>
              <a:lnSpc>
                <a:spcPct val="89000"/>
              </a:lnSpc>
              <a:defRPr sz="2400">
                <a:solidFill>
                  <a:schemeClr val="tx1"/>
                </a:solidFill>
              </a:defRPr>
            </a:lvl5pPr>
          </a:lstStyle>
          <a:p>
            <a:pPr lvl="0"/>
            <a:r>
              <a:rPr lang="de-DE"/>
              <a:t>Mastertextformat bearbeiten</a:t>
            </a:r>
          </a:p>
        </p:txBody>
      </p:sp>
      <p:sp>
        <p:nvSpPr>
          <p:cNvPr id="9" name="Textplatzhalter 8">
            <a:extLst>
              <a:ext uri="{FF2B5EF4-FFF2-40B4-BE49-F238E27FC236}">
                <a16:creationId xmlns:a16="http://schemas.microsoft.com/office/drawing/2014/main" id="{E8FA3C31-1C06-550F-DA4A-EAB249074CBC}"/>
              </a:ext>
            </a:extLst>
          </p:cNvPr>
          <p:cNvSpPr>
            <a:spLocks noGrp="1"/>
          </p:cNvSpPr>
          <p:nvPr>
            <p:ph type="body" sz="quarter" idx="14"/>
          </p:nvPr>
        </p:nvSpPr>
        <p:spPr>
          <a:xfrm>
            <a:off x="230400" y="1282700"/>
            <a:ext cx="3756025" cy="5051425"/>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
        <p:nvSpPr>
          <p:cNvPr id="11" name="Bildplatzhalter 10">
            <a:extLst>
              <a:ext uri="{FF2B5EF4-FFF2-40B4-BE49-F238E27FC236}">
                <a16:creationId xmlns:a16="http://schemas.microsoft.com/office/drawing/2014/main" id="{C48CE34A-5B9C-3924-B5BE-66CF8CE2B91B}"/>
              </a:ext>
            </a:extLst>
          </p:cNvPr>
          <p:cNvSpPr>
            <a:spLocks noGrp="1"/>
          </p:cNvSpPr>
          <p:nvPr>
            <p:ph type="pic" sz="quarter" idx="15"/>
          </p:nvPr>
        </p:nvSpPr>
        <p:spPr>
          <a:xfrm>
            <a:off x="4215600" y="1336227"/>
            <a:ext cx="7742238" cy="4997898"/>
          </a:xfrm>
        </p:spPr>
        <p:txBody>
          <a:bodyPr/>
          <a:lstStyle/>
          <a:p>
            <a:r>
              <a:rPr lang="de-DE"/>
              <a:t>Bild durch Klicken auf Symbol hinzufügen</a:t>
            </a:r>
            <a:endParaRPr lang="de-DE" dirty="0"/>
          </a:p>
        </p:txBody>
      </p:sp>
      <p:sp>
        <p:nvSpPr>
          <p:cNvPr id="15" name="Textplatzhalter 14">
            <a:extLst>
              <a:ext uri="{FF2B5EF4-FFF2-40B4-BE49-F238E27FC236}">
                <a16:creationId xmlns:a16="http://schemas.microsoft.com/office/drawing/2014/main" id="{DB2C4EFF-8062-1EE0-015B-4686CB6582BF}"/>
              </a:ext>
            </a:extLst>
          </p:cNvPr>
          <p:cNvSpPr>
            <a:spLocks noGrp="1"/>
          </p:cNvSpPr>
          <p:nvPr>
            <p:ph type="body" sz="quarter" idx="16"/>
          </p:nvPr>
        </p:nvSpPr>
        <p:spPr>
          <a:xfrm>
            <a:off x="10450851" y="6088277"/>
            <a:ext cx="1506987" cy="245848"/>
          </a:xfrm>
          <a:solidFill>
            <a:schemeClr val="bg1"/>
          </a:solidFill>
          <a:ln w="3175">
            <a:solidFill>
              <a:schemeClr val="bg1"/>
            </a:solidFill>
            <a:miter lim="800000"/>
          </a:ln>
        </p:spPr>
        <p:txBody>
          <a:bodyPr wrap="none" lIns="61200" tIns="54000" rIns="61200" bIns="61200" anchor="b" anchorCtr="0">
            <a:spAutoFit/>
          </a:bodyPr>
          <a:lstStyle>
            <a:lvl1pPr algn="r">
              <a:spcAft>
                <a:spcPts val="0"/>
              </a:spcAft>
              <a:defRPr sz="800" b="1"/>
            </a:lvl1pPr>
            <a:lvl2pPr algn="r">
              <a:buNone/>
              <a:defRPr sz="800" b="1"/>
            </a:lvl2pPr>
            <a:lvl3pPr marL="0" indent="0" algn="r">
              <a:buNone/>
              <a:defRPr sz="800" b="1"/>
            </a:lvl3pPr>
            <a:lvl4pPr marL="0" indent="0" algn="r">
              <a:buNone/>
              <a:defRPr sz="800" b="1"/>
            </a:lvl4pPr>
            <a:lvl5pPr algn="r">
              <a:defRPr sz="800" b="1"/>
            </a:lvl5pPr>
          </a:lstStyle>
          <a:p>
            <a:pPr lvl="0"/>
            <a:r>
              <a:rPr lang="de-DE"/>
              <a:t>Mastertextformat bearbeiten</a:t>
            </a:r>
          </a:p>
        </p:txBody>
      </p:sp>
    </p:spTree>
    <p:extLst>
      <p:ext uri="{BB962C8B-B14F-4D97-AF65-F5344CB8AC3E}">
        <p14:creationId xmlns:p14="http://schemas.microsoft.com/office/powerpoint/2010/main" val="730623232"/>
      </p:ext>
    </p:extLst>
  </p:cSld>
  <p:clrMapOvr>
    <a:masterClrMapping/>
  </p:clrMapOvr>
  <p:extLst>
    <p:ext uri="{DCECCB84-F9BA-43D5-87BE-67443E8EF086}">
      <p15:sldGuideLst xmlns:p15="http://schemas.microsoft.com/office/powerpoint/2012/main">
        <p15:guide id="1" orient="horz" pos="806" userDrawn="1">
          <p15:clr>
            <a:srgbClr val="F26B43"/>
          </p15:clr>
        </p15:guide>
        <p15:guide id="2" orient="horz" pos="119" userDrawn="1">
          <p15:clr>
            <a:srgbClr val="F26B43"/>
          </p15:clr>
        </p15:guide>
        <p15:guide id="3" orient="horz" pos="3990" userDrawn="1">
          <p15:clr>
            <a:srgbClr val="F26B43"/>
          </p15:clr>
        </p15:guide>
        <p15:guide id="4" orient="horz" pos="323" userDrawn="1">
          <p15:clr>
            <a:srgbClr val="F26B43"/>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Bild/Tex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D6CE0C5-2BCC-189E-3D9B-EE4A56B074A0}"/>
              </a:ext>
            </a:extLst>
          </p:cNvPr>
          <p:cNvSpPr>
            <a:spLocks noGrp="1"/>
          </p:cNvSpPr>
          <p:nvPr>
            <p:ph type="title"/>
          </p:nvPr>
        </p:nvSpPr>
        <p:spPr/>
        <p:txBody>
          <a:bodyPr/>
          <a:lstStyle>
            <a:lvl1pPr>
              <a:defRPr/>
            </a:lvl1pPr>
          </a:lstStyle>
          <a:p>
            <a:r>
              <a:rPr lang="de-DE"/>
              <a:t>Mastertitelformat bearbeiten</a:t>
            </a:r>
            <a:endParaRPr lang="de-DE" dirty="0"/>
          </a:p>
        </p:txBody>
      </p:sp>
      <p:sp>
        <p:nvSpPr>
          <p:cNvPr id="5" name="Fußzeilenplatzhalter 4">
            <a:extLst>
              <a:ext uri="{FF2B5EF4-FFF2-40B4-BE49-F238E27FC236}">
                <a16:creationId xmlns:a16="http://schemas.microsoft.com/office/drawing/2014/main" id="{D90EF53F-4ABF-FB86-3D5B-30C58333D141}"/>
              </a:ext>
            </a:extLst>
          </p:cNvPr>
          <p:cNvSpPr>
            <a:spLocks noGrp="1"/>
          </p:cNvSpPr>
          <p:nvPr>
            <p:ph type="ftr" sz="quarter" idx="11"/>
          </p:nvPr>
        </p:nvSpPr>
        <p:spPr/>
        <p:txBody>
          <a:bodyPr/>
          <a:lstStyle/>
          <a:p>
            <a:r>
              <a:rPr lang="da-DK"/>
              <a:t>Lorem ipsum dolor sit amet</a:t>
            </a:r>
            <a:endParaRPr lang="de-DE"/>
          </a:p>
        </p:txBody>
      </p:sp>
      <p:sp>
        <p:nvSpPr>
          <p:cNvPr id="6" name="Foliennummernplatzhalter 5">
            <a:extLst>
              <a:ext uri="{FF2B5EF4-FFF2-40B4-BE49-F238E27FC236}">
                <a16:creationId xmlns:a16="http://schemas.microsoft.com/office/drawing/2014/main" id="{77942B53-0BC2-AA60-5526-D5D1ECFACC24}"/>
              </a:ext>
            </a:extLst>
          </p:cNvPr>
          <p:cNvSpPr>
            <a:spLocks noGrp="1"/>
          </p:cNvSpPr>
          <p:nvPr>
            <p:ph type="sldNum" sz="quarter" idx="12"/>
          </p:nvPr>
        </p:nvSpPr>
        <p:spPr/>
        <p:txBody>
          <a:bodyPr/>
          <a:lstStyle/>
          <a:p>
            <a:fld id="{C68F8025-25EB-49E0-B6E6-6676FB76846B}" type="slidenum">
              <a:rPr lang="de-DE" smtClean="0"/>
              <a:t>‹Nr.›</a:t>
            </a:fld>
            <a:endParaRPr lang="de-DE"/>
          </a:p>
        </p:txBody>
      </p:sp>
      <p:sp>
        <p:nvSpPr>
          <p:cNvPr id="13" name="Textplatzhalter 12">
            <a:extLst>
              <a:ext uri="{FF2B5EF4-FFF2-40B4-BE49-F238E27FC236}">
                <a16:creationId xmlns:a16="http://schemas.microsoft.com/office/drawing/2014/main" id="{6C0F9DDF-4B81-91C0-910A-834C71910584}"/>
              </a:ext>
            </a:extLst>
          </p:cNvPr>
          <p:cNvSpPr>
            <a:spLocks noGrp="1"/>
          </p:cNvSpPr>
          <p:nvPr>
            <p:ph type="body" sz="quarter" idx="13"/>
          </p:nvPr>
        </p:nvSpPr>
        <p:spPr>
          <a:xfrm>
            <a:off x="231775" y="514800"/>
            <a:ext cx="9737725" cy="585787"/>
          </a:xfrm>
        </p:spPr>
        <p:txBody>
          <a:bodyPr/>
          <a:lstStyle>
            <a:lvl1pPr>
              <a:lnSpc>
                <a:spcPct val="89000"/>
              </a:lnSpc>
              <a:spcAft>
                <a:spcPts val="0"/>
              </a:spcAft>
              <a:defRPr sz="2400">
                <a:solidFill>
                  <a:schemeClr val="tx1"/>
                </a:solidFill>
              </a:defRPr>
            </a:lvl1pPr>
            <a:lvl2pPr>
              <a:lnSpc>
                <a:spcPct val="89000"/>
              </a:lnSpc>
              <a:buNone/>
              <a:defRPr sz="2400">
                <a:solidFill>
                  <a:schemeClr val="tx1"/>
                </a:solidFill>
              </a:defRPr>
            </a:lvl2pPr>
            <a:lvl3pPr marL="0" indent="0">
              <a:lnSpc>
                <a:spcPct val="89000"/>
              </a:lnSpc>
              <a:buNone/>
              <a:defRPr sz="2400">
                <a:solidFill>
                  <a:schemeClr val="tx1"/>
                </a:solidFill>
              </a:defRPr>
            </a:lvl3pPr>
            <a:lvl4pPr marL="0" indent="0">
              <a:lnSpc>
                <a:spcPct val="89000"/>
              </a:lnSpc>
              <a:buNone/>
              <a:defRPr sz="2400">
                <a:solidFill>
                  <a:schemeClr val="tx1"/>
                </a:solidFill>
              </a:defRPr>
            </a:lvl4pPr>
            <a:lvl5pPr>
              <a:lnSpc>
                <a:spcPct val="89000"/>
              </a:lnSpc>
              <a:defRPr sz="2400">
                <a:solidFill>
                  <a:schemeClr val="tx1"/>
                </a:solidFill>
              </a:defRPr>
            </a:lvl5pPr>
          </a:lstStyle>
          <a:p>
            <a:pPr lvl="0"/>
            <a:r>
              <a:rPr lang="de-DE"/>
              <a:t>Mastertextformat bearbeiten</a:t>
            </a:r>
          </a:p>
        </p:txBody>
      </p:sp>
      <p:sp>
        <p:nvSpPr>
          <p:cNvPr id="9" name="Textplatzhalter 8">
            <a:extLst>
              <a:ext uri="{FF2B5EF4-FFF2-40B4-BE49-F238E27FC236}">
                <a16:creationId xmlns:a16="http://schemas.microsoft.com/office/drawing/2014/main" id="{E8FA3C31-1C06-550F-DA4A-EAB249074CBC}"/>
              </a:ext>
            </a:extLst>
          </p:cNvPr>
          <p:cNvSpPr>
            <a:spLocks noGrp="1"/>
          </p:cNvSpPr>
          <p:nvPr>
            <p:ph type="body" sz="quarter" idx="14"/>
          </p:nvPr>
        </p:nvSpPr>
        <p:spPr>
          <a:xfrm>
            <a:off x="8204200" y="1282700"/>
            <a:ext cx="3756025" cy="5051425"/>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
        <p:nvSpPr>
          <p:cNvPr id="11" name="Bildplatzhalter 10">
            <a:extLst>
              <a:ext uri="{FF2B5EF4-FFF2-40B4-BE49-F238E27FC236}">
                <a16:creationId xmlns:a16="http://schemas.microsoft.com/office/drawing/2014/main" id="{C48CE34A-5B9C-3924-B5BE-66CF8CE2B91B}"/>
              </a:ext>
            </a:extLst>
          </p:cNvPr>
          <p:cNvSpPr>
            <a:spLocks noGrp="1"/>
          </p:cNvSpPr>
          <p:nvPr>
            <p:ph type="pic" sz="quarter" idx="15"/>
          </p:nvPr>
        </p:nvSpPr>
        <p:spPr>
          <a:xfrm>
            <a:off x="231775" y="1336227"/>
            <a:ext cx="7742238" cy="4997898"/>
          </a:xfrm>
        </p:spPr>
        <p:txBody>
          <a:bodyPr/>
          <a:lstStyle/>
          <a:p>
            <a:r>
              <a:rPr lang="de-DE"/>
              <a:t>Bild durch Klicken auf Symbol hinzufügen</a:t>
            </a:r>
            <a:endParaRPr lang="de-DE" dirty="0"/>
          </a:p>
        </p:txBody>
      </p:sp>
      <p:sp>
        <p:nvSpPr>
          <p:cNvPr id="3" name="Textplatzhalter 14">
            <a:extLst>
              <a:ext uri="{FF2B5EF4-FFF2-40B4-BE49-F238E27FC236}">
                <a16:creationId xmlns:a16="http://schemas.microsoft.com/office/drawing/2014/main" id="{EC3948F5-7566-70B0-E1CF-89C1D832C0B1}"/>
              </a:ext>
            </a:extLst>
          </p:cNvPr>
          <p:cNvSpPr>
            <a:spLocks noGrp="1"/>
          </p:cNvSpPr>
          <p:nvPr>
            <p:ph type="body" sz="quarter" idx="18"/>
          </p:nvPr>
        </p:nvSpPr>
        <p:spPr>
          <a:xfrm>
            <a:off x="6467027" y="6088277"/>
            <a:ext cx="1506986" cy="245848"/>
          </a:xfrm>
          <a:solidFill>
            <a:schemeClr val="bg1"/>
          </a:solidFill>
          <a:ln w="3175">
            <a:solidFill>
              <a:schemeClr val="bg1"/>
            </a:solidFill>
            <a:miter lim="800000"/>
          </a:ln>
        </p:spPr>
        <p:txBody>
          <a:bodyPr wrap="none" lIns="61200" tIns="54000" rIns="61200" bIns="61200" anchor="b" anchorCtr="0">
            <a:spAutoFit/>
          </a:bodyPr>
          <a:lstStyle>
            <a:lvl1pPr algn="r">
              <a:spcAft>
                <a:spcPts val="0"/>
              </a:spcAft>
              <a:defRPr sz="800" b="1"/>
            </a:lvl1pPr>
            <a:lvl2pPr algn="r">
              <a:buNone/>
              <a:defRPr sz="800" b="1"/>
            </a:lvl2pPr>
            <a:lvl3pPr marL="0" indent="0" algn="r">
              <a:buNone/>
              <a:defRPr sz="800" b="1"/>
            </a:lvl3pPr>
            <a:lvl4pPr marL="0" indent="0" algn="r">
              <a:buNone/>
              <a:defRPr sz="800" b="1"/>
            </a:lvl4pPr>
            <a:lvl5pPr algn="r">
              <a:defRPr sz="800" b="1"/>
            </a:lvl5pPr>
          </a:lstStyle>
          <a:p>
            <a:pPr lvl="0"/>
            <a:r>
              <a:rPr lang="de-DE"/>
              <a:t>Mastertextformat bearbeiten</a:t>
            </a:r>
          </a:p>
        </p:txBody>
      </p:sp>
    </p:spTree>
    <p:extLst>
      <p:ext uri="{BB962C8B-B14F-4D97-AF65-F5344CB8AC3E}">
        <p14:creationId xmlns:p14="http://schemas.microsoft.com/office/powerpoint/2010/main" val="578080967"/>
      </p:ext>
    </p:extLst>
  </p:cSld>
  <p:clrMapOvr>
    <a:masterClrMapping/>
  </p:clrMapOvr>
  <p:extLst>
    <p:ext uri="{DCECCB84-F9BA-43D5-87BE-67443E8EF086}">
      <p15:sldGuideLst xmlns:p15="http://schemas.microsoft.com/office/powerpoint/2012/main">
        <p15:guide id="1" orient="horz" pos="806" userDrawn="1">
          <p15:clr>
            <a:srgbClr val="F26B43"/>
          </p15:clr>
        </p15:guide>
        <p15:guide id="2" orient="horz" pos="119" userDrawn="1">
          <p15:clr>
            <a:srgbClr val="F26B43"/>
          </p15:clr>
        </p15:guide>
        <p15:guide id="3" orient="horz" pos="3990" userDrawn="1">
          <p15:clr>
            <a:srgbClr val="F26B43"/>
          </p15:clr>
        </p15:guide>
        <p15:guide id="4" orient="horz" pos="323" userDrawn="1">
          <p15:clr>
            <a:srgbClr val="F26B43"/>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Ein Bi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D6CE0C5-2BCC-189E-3D9B-EE4A56B074A0}"/>
              </a:ext>
            </a:extLst>
          </p:cNvPr>
          <p:cNvSpPr>
            <a:spLocks noGrp="1"/>
          </p:cNvSpPr>
          <p:nvPr>
            <p:ph type="title"/>
          </p:nvPr>
        </p:nvSpPr>
        <p:spPr/>
        <p:txBody>
          <a:bodyPr/>
          <a:lstStyle>
            <a:lvl1pPr>
              <a:defRPr/>
            </a:lvl1pPr>
          </a:lstStyle>
          <a:p>
            <a:r>
              <a:rPr lang="de-DE"/>
              <a:t>Mastertitelformat bearbeiten</a:t>
            </a:r>
            <a:endParaRPr lang="de-DE" dirty="0"/>
          </a:p>
        </p:txBody>
      </p:sp>
      <p:sp>
        <p:nvSpPr>
          <p:cNvPr id="5" name="Fußzeilenplatzhalter 4">
            <a:extLst>
              <a:ext uri="{FF2B5EF4-FFF2-40B4-BE49-F238E27FC236}">
                <a16:creationId xmlns:a16="http://schemas.microsoft.com/office/drawing/2014/main" id="{D90EF53F-4ABF-FB86-3D5B-30C58333D141}"/>
              </a:ext>
            </a:extLst>
          </p:cNvPr>
          <p:cNvSpPr>
            <a:spLocks noGrp="1"/>
          </p:cNvSpPr>
          <p:nvPr>
            <p:ph type="ftr" sz="quarter" idx="11"/>
          </p:nvPr>
        </p:nvSpPr>
        <p:spPr/>
        <p:txBody>
          <a:bodyPr/>
          <a:lstStyle/>
          <a:p>
            <a:r>
              <a:rPr lang="da-DK"/>
              <a:t>Lorem ipsum dolor sit amet</a:t>
            </a:r>
            <a:endParaRPr lang="de-DE"/>
          </a:p>
        </p:txBody>
      </p:sp>
      <p:sp>
        <p:nvSpPr>
          <p:cNvPr id="6" name="Foliennummernplatzhalter 5">
            <a:extLst>
              <a:ext uri="{FF2B5EF4-FFF2-40B4-BE49-F238E27FC236}">
                <a16:creationId xmlns:a16="http://schemas.microsoft.com/office/drawing/2014/main" id="{77942B53-0BC2-AA60-5526-D5D1ECFACC24}"/>
              </a:ext>
            </a:extLst>
          </p:cNvPr>
          <p:cNvSpPr>
            <a:spLocks noGrp="1"/>
          </p:cNvSpPr>
          <p:nvPr>
            <p:ph type="sldNum" sz="quarter" idx="12"/>
          </p:nvPr>
        </p:nvSpPr>
        <p:spPr/>
        <p:txBody>
          <a:bodyPr/>
          <a:lstStyle/>
          <a:p>
            <a:fld id="{C68F8025-25EB-49E0-B6E6-6676FB76846B}" type="slidenum">
              <a:rPr lang="de-DE" smtClean="0"/>
              <a:t>‹Nr.›</a:t>
            </a:fld>
            <a:endParaRPr lang="de-DE"/>
          </a:p>
        </p:txBody>
      </p:sp>
      <p:sp>
        <p:nvSpPr>
          <p:cNvPr id="13" name="Textplatzhalter 12">
            <a:extLst>
              <a:ext uri="{FF2B5EF4-FFF2-40B4-BE49-F238E27FC236}">
                <a16:creationId xmlns:a16="http://schemas.microsoft.com/office/drawing/2014/main" id="{6C0F9DDF-4B81-91C0-910A-834C71910584}"/>
              </a:ext>
            </a:extLst>
          </p:cNvPr>
          <p:cNvSpPr>
            <a:spLocks noGrp="1"/>
          </p:cNvSpPr>
          <p:nvPr>
            <p:ph type="body" sz="quarter" idx="13"/>
          </p:nvPr>
        </p:nvSpPr>
        <p:spPr>
          <a:xfrm>
            <a:off x="231775" y="514800"/>
            <a:ext cx="9737725" cy="585787"/>
          </a:xfrm>
        </p:spPr>
        <p:txBody>
          <a:bodyPr/>
          <a:lstStyle>
            <a:lvl1pPr>
              <a:lnSpc>
                <a:spcPct val="89000"/>
              </a:lnSpc>
              <a:spcAft>
                <a:spcPts val="0"/>
              </a:spcAft>
              <a:defRPr sz="2400">
                <a:solidFill>
                  <a:schemeClr val="tx1"/>
                </a:solidFill>
              </a:defRPr>
            </a:lvl1pPr>
            <a:lvl2pPr>
              <a:lnSpc>
                <a:spcPct val="89000"/>
              </a:lnSpc>
              <a:buNone/>
              <a:defRPr sz="2400">
                <a:solidFill>
                  <a:schemeClr val="tx1"/>
                </a:solidFill>
              </a:defRPr>
            </a:lvl2pPr>
            <a:lvl3pPr marL="0" indent="0">
              <a:lnSpc>
                <a:spcPct val="89000"/>
              </a:lnSpc>
              <a:buNone/>
              <a:defRPr sz="2400">
                <a:solidFill>
                  <a:schemeClr val="tx1"/>
                </a:solidFill>
              </a:defRPr>
            </a:lvl3pPr>
            <a:lvl4pPr marL="0" indent="0">
              <a:lnSpc>
                <a:spcPct val="89000"/>
              </a:lnSpc>
              <a:buNone/>
              <a:defRPr sz="2400">
                <a:solidFill>
                  <a:schemeClr val="tx1"/>
                </a:solidFill>
              </a:defRPr>
            </a:lvl4pPr>
            <a:lvl5pPr>
              <a:lnSpc>
                <a:spcPct val="89000"/>
              </a:lnSpc>
              <a:defRPr sz="2400">
                <a:solidFill>
                  <a:schemeClr val="tx1"/>
                </a:solidFill>
              </a:defRPr>
            </a:lvl5pPr>
          </a:lstStyle>
          <a:p>
            <a:pPr lvl="0"/>
            <a:r>
              <a:rPr lang="de-DE"/>
              <a:t>Mastertextformat bearbeiten</a:t>
            </a:r>
          </a:p>
        </p:txBody>
      </p:sp>
      <p:sp>
        <p:nvSpPr>
          <p:cNvPr id="7" name="Bildplatzhalter 6">
            <a:extLst>
              <a:ext uri="{FF2B5EF4-FFF2-40B4-BE49-F238E27FC236}">
                <a16:creationId xmlns:a16="http://schemas.microsoft.com/office/drawing/2014/main" id="{3EC93946-FE7B-FBC7-544E-6782D83453D3}"/>
              </a:ext>
            </a:extLst>
          </p:cNvPr>
          <p:cNvSpPr>
            <a:spLocks noGrp="1"/>
          </p:cNvSpPr>
          <p:nvPr>
            <p:ph type="pic" sz="quarter" idx="14"/>
          </p:nvPr>
        </p:nvSpPr>
        <p:spPr>
          <a:xfrm>
            <a:off x="231775" y="1337325"/>
            <a:ext cx="11728450" cy="4996800"/>
          </a:xfrm>
        </p:spPr>
        <p:txBody>
          <a:bodyPr/>
          <a:lstStyle/>
          <a:p>
            <a:r>
              <a:rPr lang="de-DE"/>
              <a:t>Bild durch Klicken auf Symbol hinzufügen</a:t>
            </a:r>
          </a:p>
        </p:txBody>
      </p:sp>
      <p:sp>
        <p:nvSpPr>
          <p:cNvPr id="9" name="Textplatzhalter 14">
            <a:extLst>
              <a:ext uri="{FF2B5EF4-FFF2-40B4-BE49-F238E27FC236}">
                <a16:creationId xmlns:a16="http://schemas.microsoft.com/office/drawing/2014/main" id="{73876D06-7237-A5CD-7EF7-0185C2B272E1}"/>
              </a:ext>
            </a:extLst>
          </p:cNvPr>
          <p:cNvSpPr>
            <a:spLocks noGrp="1"/>
          </p:cNvSpPr>
          <p:nvPr>
            <p:ph type="body" sz="quarter" idx="16"/>
          </p:nvPr>
        </p:nvSpPr>
        <p:spPr>
          <a:xfrm>
            <a:off x="10453239" y="6088277"/>
            <a:ext cx="1506986" cy="245848"/>
          </a:xfrm>
          <a:solidFill>
            <a:schemeClr val="bg1"/>
          </a:solidFill>
          <a:ln w="3175">
            <a:solidFill>
              <a:schemeClr val="bg1"/>
            </a:solidFill>
            <a:miter lim="800000"/>
          </a:ln>
        </p:spPr>
        <p:txBody>
          <a:bodyPr wrap="none" lIns="61200" tIns="54000" rIns="61200" bIns="61200" anchor="b" anchorCtr="0">
            <a:spAutoFit/>
          </a:bodyPr>
          <a:lstStyle>
            <a:lvl1pPr algn="r">
              <a:spcAft>
                <a:spcPts val="0"/>
              </a:spcAft>
              <a:defRPr sz="800" b="1"/>
            </a:lvl1pPr>
            <a:lvl2pPr algn="r">
              <a:buNone/>
              <a:defRPr sz="800" b="1"/>
            </a:lvl2pPr>
            <a:lvl3pPr marL="0" indent="0" algn="r">
              <a:buNone/>
              <a:defRPr sz="800" b="1"/>
            </a:lvl3pPr>
            <a:lvl4pPr marL="0" indent="0" algn="r">
              <a:buNone/>
              <a:defRPr sz="800" b="1"/>
            </a:lvl4pPr>
            <a:lvl5pPr algn="r">
              <a:defRPr sz="800" b="1"/>
            </a:lvl5pPr>
          </a:lstStyle>
          <a:p>
            <a:pPr lvl="0"/>
            <a:r>
              <a:rPr lang="de-DE"/>
              <a:t>Mastertextformat bearbeiten</a:t>
            </a:r>
          </a:p>
        </p:txBody>
      </p:sp>
    </p:spTree>
    <p:extLst>
      <p:ext uri="{BB962C8B-B14F-4D97-AF65-F5344CB8AC3E}">
        <p14:creationId xmlns:p14="http://schemas.microsoft.com/office/powerpoint/2010/main" val="1801249688"/>
      </p:ext>
    </p:extLst>
  </p:cSld>
  <p:clrMapOvr>
    <a:masterClrMapping/>
  </p:clrMapOvr>
  <p:extLst>
    <p:ext uri="{DCECCB84-F9BA-43D5-87BE-67443E8EF086}">
      <p15:sldGuideLst xmlns:p15="http://schemas.microsoft.com/office/powerpoint/2012/main">
        <p15:guide id="2" orient="horz" pos="119">
          <p15:clr>
            <a:srgbClr val="F26B43"/>
          </p15:clr>
        </p15:guide>
        <p15:guide id="3" orient="horz" pos="3990">
          <p15:clr>
            <a:srgbClr val="F26B43"/>
          </p15:clr>
        </p15:guide>
        <p15:guide id="4" orient="horz" pos="323">
          <p15:clr>
            <a:srgbClr val="F26B43"/>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Zwei Bilder">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D6CE0C5-2BCC-189E-3D9B-EE4A56B074A0}"/>
              </a:ext>
            </a:extLst>
          </p:cNvPr>
          <p:cNvSpPr>
            <a:spLocks noGrp="1"/>
          </p:cNvSpPr>
          <p:nvPr>
            <p:ph type="title"/>
          </p:nvPr>
        </p:nvSpPr>
        <p:spPr/>
        <p:txBody>
          <a:bodyPr/>
          <a:lstStyle>
            <a:lvl1pPr>
              <a:defRPr/>
            </a:lvl1pPr>
          </a:lstStyle>
          <a:p>
            <a:r>
              <a:rPr lang="de-DE"/>
              <a:t>Mastertitelformat bearbeiten</a:t>
            </a:r>
            <a:endParaRPr lang="de-DE" dirty="0"/>
          </a:p>
        </p:txBody>
      </p:sp>
      <p:sp>
        <p:nvSpPr>
          <p:cNvPr id="5" name="Fußzeilenplatzhalter 4">
            <a:extLst>
              <a:ext uri="{FF2B5EF4-FFF2-40B4-BE49-F238E27FC236}">
                <a16:creationId xmlns:a16="http://schemas.microsoft.com/office/drawing/2014/main" id="{D90EF53F-4ABF-FB86-3D5B-30C58333D141}"/>
              </a:ext>
            </a:extLst>
          </p:cNvPr>
          <p:cNvSpPr>
            <a:spLocks noGrp="1"/>
          </p:cNvSpPr>
          <p:nvPr>
            <p:ph type="ftr" sz="quarter" idx="11"/>
          </p:nvPr>
        </p:nvSpPr>
        <p:spPr/>
        <p:txBody>
          <a:bodyPr/>
          <a:lstStyle/>
          <a:p>
            <a:r>
              <a:rPr lang="da-DK"/>
              <a:t>Lorem ipsum dolor sit amet</a:t>
            </a:r>
            <a:endParaRPr lang="de-DE"/>
          </a:p>
        </p:txBody>
      </p:sp>
      <p:sp>
        <p:nvSpPr>
          <p:cNvPr id="6" name="Foliennummernplatzhalter 5">
            <a:extLst>
              <a:ext uri="{FF2B5EF4-FFF2-40B4-BE49-F238E27FC236}">
                <a16:creationId xmlns:a16="http://schemas.microsoft.com/office/drawing/2014/main" id="{77942B53-0BC2-AA60-5526-D5D1ECFACC24}"/>
              </a:ext>
            </a:extLst>
          </p:cNvPr>
          <p:cNvSpPr>
            <a:spLocks noGrp="1"/>
          </p:cNvSpPr>
          <p:nvPr>
            <p:ph type="sldNum" sz="quarter" idx="12"/>
          </p:nvPr>
        </p:nvSpPr>
        <p:spPr/>
        <p:txBody>
          <a:bodyPr/>
          <a:lstStyle/>
          <a:p>
            <a:fld id="{C68F8025-25EB-49E0-B6E6-6676FB76846B}" type="slidenum">
              <a:rPr lang="de-DE" smtClean="0"/>
              <a:t>‹Nr.›</a:t>
            </a:fld>
            <a:endParaRPr lang="de-DE"/>
          </a:p>
        </p:txBody>
      </p:sp>
      <p:sp>
        <p:nvSpPr>
          <p:cNvPr id="13" name="Textplatzhalter 12">
            <a:extLst>
              <a:ext uri="{FF2B5EF4-FFF2-40B4-BE49-F238E27FC236}">
                <a16:creationId xmlns:a16="http://schemas.microsoft.com/office/drawing/2014/main" id="{6C0F9DDF-4B81-91C0-910A-834C71910584}"/>
              </a:ext>
            </a:extLst>
          </p:cNvPr>
          <p:cNvSpPr>
            <a:spLocks noGrp="1"/>
          </p:cNvSpPr>
          <p:nvPr>
            <p:ph type="body" sz="quarter" idx="13"/>
          </p:nvPr>
        </p:nvSpPr>
        <p:spPr>
          <a:xfrm>
            <a:off x="231775" y="514800"/>
            <a:ext cx="9737725" cy="585787"/>
          </a:xfrm>
        </p:spPr>
        <p:txBody>
          <a:bodyPr/>
          <a:lstStyle>
            <a:lvl1pPr>
              <a:lnSpc>
                <a:spcPct val="89000"/>
              </a:lnSpc>
              <a:spcAft>
                <a:spcPts val="0"/>
              </a:spcAft>
              <a:defRPr sz="2400">
                <a:solidFill>
                  <a:schemeClr val="tx1"/>
                </a:solidFill>
              </a:defRPr>
            </a:lvl1pPr>
            <a:lvl2pPr>
              <a:lnSpc>
                <a:spcPct val="89000"/>
              </a:lnSpc>
              <a:buNone/>
              <a:defRPr sz="2400">
                <a:solidFill>
                  <a:schemeClr val="tx1"/>
                </a:solidFill>
              </a:defRPr>
            </a:lvl2pPr>
            <a:lvl3pPr marL="0" indent="0">
              <a:lnSpc>
                <a:spcPct val="89000"/>
              </a:lnSpc>
              <a:buNone/>
              <a:defRPr sz="2400">
                <a:solidFill>
                  <a:schemeClr val="tx1"/>
                </a:solidFill>
              </a:defRPr>
            </a:lvl3pPr>
            <a:lvl4pPr marL="0" indent="0">
              <a:lnSpc>
                <a:spcPct val="89000"/>
              </a:lnSpc>
              <a:buNone/>
              <a:defRPr sz="2400">
                <a:solidFill>
                  <a:schemeClr val="tx1"/>
                </a:solidFill>
              </a:defRPr>
            </a:lvl4pPr>
            <a:lvl5pPr>
              <a:lnSpc>
                <a:spcPct val="89000"/>
              </a:lnSpc>
              <a:defRPr sz="2400">
                <a:solidFill>
                  <a:schemeClr val="tx1"/>
                </a:solidFill>
              </a:defRPr>
            </a:lvl5pPr>
          </a:lstStyle>
          <a:p>
            <a:pPr lvl="0"/>
            <a:r>
              <a:rPr lang="de-DE"/>
              <a:t>Mastertextformat bearbeiten</a:t>
            </a:r>
          </a:p>
        </p:txBody>
      </p:sp>
      <p:sp>
        <p:nvSpPr>
          <p:cNvPr id="7" name="Bildplatzhalter 6">
            <a:extLst>
              <a:ext uri="{FF2B5EF4-FFF2-40B4-BE49-F238E27FC236}">
                <a16:creationId xmlns:a16="http://schemas.microsoft.com/office/drawing/2014/main" id="{3EC93946-FE7B-FBC7-544E-6782D83453D3}"/>
              </a:ext>
            </a:extLst>
          </p:cNvPr>
          <p:cNvSpPr>
            <a:spLocks noGrp="1"/>
          </p:cNvSpPr>
          <p:nvPr>
            <p:ph type="pic" sz="quarter" idx="14"/>
          </p:nvPr>
        </p:nvSpPr>
        <p:spPr>
          <a:xfrm>
            <a:off x="6213600" y="1336648"/>
            <a:ext cx="5748337" cy="4996800"/>
          </a:xfrm>
        </p:spPr>
        <p:txBody>
          <a:bodyPr/>
          <a:lstStyle/>
          <a:p>
            <a:r>
              <a:rPr lang="de-DE"/>
              <a:t>Bild durch Klicken auf Symbol hinzufügen</a:t>
            </a:r>
          </a:p>
        </p:txBody>
      </p:sp>
      <p:sp>
        <p:nvSpPr>
          <p:cNvPr id="3" name="Textplatzhalter 14">
            <a:extLst>
              <a:ext uri="{FF2B5EF4-FFF2-40B4-BE49-F238E27FC236}">
                <a16:creationId xmlns:a16="http://schemas.microsoft.com/office/drawing/2014/main" id="{CF2FE1F8-E691-E8CF-D297-8C4A9451A97E}"/>
              </a:ext>
            </a:extLst>
          </p:cNvPr>
          <p:cNvSpPr>
            <a:spLocks noGrp="1"/>
          </p:cNvSpPr>
          <p:nvPr>
            <p:ph type="body" sz="quarter" idx="16"/>
          </p:nvPr>
        </p:nvSpPr>
        <p:spPr>
          <a:xfrm>
            <a:off x="10454951" y="6087600"/>
            <a:ext cx="1506986" cy="245848"/>
          </a:xfrm>
          <a:solidFill>
            <a:schemeClr val="bg1"/>
          </a:solidFill>
          <a:ln w="3175">
            <a:solidFill>
              <a:schemeClr val="bg1"/>
            </a:solidFill>
            <a:miter lim="800000"/>
          </a:ln>
        </p:spPr>
        <p:txBody>
          <a:bodyPr wrap="none" lIns="61200" tIns="54000" rIns="61200" bIns="61200" anchor="b" anchorCtr="0">
            <a:spAutoFit/>
          </a:bodyPr>
          <a:lstStyle>
            <a:lvl1pPr algn="r">
              <a:spcAft>
                <a:spcPts val="0"/>
              </a:spcAft>
              <a:defRPr sz="800" b="1"/>
            </a:lvl1pPr>
            <a:lvl2pPr algn="r">
              <a:buNone/>
              <a:defRPr sz="800" b="1"/>
            </a:lvl2pPr>
            <a:lvl3pPr marL="0" indent="0" algn="r">
              <a:buNone/>
              <a:defRPr sz="800" b="1"/>
            </a:lvl3pPr>
            <a:lvl4pPr marL="0" indent="0" algn="r">
              <a:buNone/>
              <a:defRPr sz="800" b="1"/>
            </a:lvl4pPr>
            <a:lvl5pPr algn="r">
              <a:defRPr sz="800" b="1"/>
            </a:lvl5pPr>
          </a:lstStyle>
          <a:p>
            <a:pPr lvl="0"/>
            <a:r>
              <a:rPr lang="de-DE"/>
              <a:t>Mastertextformat bearbeiten</a:t>
            </a:r>
          </a:p>
        </p:txBody>
      </p:sp>
      <p:sp>
        <p:nvSpPr>
          <p:cNvPr id="4" name="Bildplatzhalter 6">
            <a:extLst>
              <a:ext uri="{FF2B5EF4-FFF2-40B4-BE49-F238E27FC236}">
                <a16:creationId xmlns:a16="http://schemas.microsoft.com/office/drawing/2014/main" id="{600760CF-B359-59EF-6C7A-84B19918CC39}"/>
              </a:ext>
            </a:extLst>
          </p:cNvPr>
          <p:cNvSpPr>
            <a:spLocks noGrp="1"/>
          </p:cNvSpPr>
          <p:nvPr>
            <p:ph type="pic" sz="quarter" idx="17"/>
          </p:nvPr>
        </p:nvSpPr>
        <p:spPr>
          <a:xfrm>
            <a:off x="230063" y="1336648"/>
            <a:ext cx="5748337" cy="4996800"/>
          </a:xfrm>
        </p:spPr>
        <p:txBody>
          <a:bodyPr/>
          <a:lstStyle/>
          <a:p>
            <a:r>
              <a:rPr lang="de-DE"/>
              <a:t>Bild durch Klicken auf Symbol hinzufügen</a:t>
            </a:r>
          </a:p>
        </p:txBody>
      </p:sp>
      <p:sp>
        <p:nvSpPr>
          <p:cNvPr id="8" name="Textplatzhalter 14">
            <a:extLst>
              <a:ext uri="{FF2B5EF4-FFF2-40B4-BE49-F238E27FC236}">
                <a16:creationId xmlns:a16="http://schemas.microsoft.com/office/drawing/2014/main" id="{AE1CBA38-C751-EF1E-2513-D19E6EB7C9CA}"/>
              </a:ext>
            </a:extLst>
          </p:cNvPr>
          <p:cNvSpPr>
            <a:spLocks noGrp="1"/>
          </p:cNvSpPr>
          <p:nvPr>
            <p:ph type="body" sz="quarter" idx="18"/>
          </p:nvPr>
        </p:nvSpPr>
        <p:spPr>
          <a:xfrm>
            <a:off x="4471414" y="6087600"/>
            <a:ext cx="1506986" cy="245848"/>
          </a:xfrm>
          <a:solidFill>
            <a:schemeClr val="bg1"/>
          </a:solidFill>
          <a:ln w="3175">
            <a:solidFill>
              <a:schemeClr val="bg1"/>
            </a:solidFill>
            <a:miter lim="800000"/>
          </a:ln>
        </p:spPr>
        <p:txBody>
          <a:bodyPr wrap="none" lIns="61200" tIns="54000" rIns="61200" bIns="61200" anchor="b" anchorCtr="0">
            <a:spAutoFit/>
          </a:bodyPr>
          <a:lstStyle>
            <a:lvl1pPr algn="r">
              <a:spcAft>
                <a:spcPts val="0"/>
              </a:spcAft>
              <a:defRPr sz="800" b="1"/>
            </a:lvl1pPr>
            <a:lvl2pPr algn="r">
              <a:buNone/>
              <a:defRPr sz="800" b="1"/>
            </a:lvl2pPr>
            <a:lvl3pPr marL="0" indent="0" algn="r">
              <a:buNone/>
              <a:defRPr sz="800" b="1"/>
            </a:lvl3pPr>
            <a:lvl4pPr marL="0" indent="0" algn="r">
              <a:buNone/>
              <a:defRPr sz="800" b="1"/>
            </a:lvl4pPr>
            <a:lvl5pPr algn="r">
              <a:defRPr sz="800" b="1"/>
            </a:lvl5pPr>
          </a:lstStyle>
          <a:p>
            <a:pPr lvl="0"/>
            <a:r>
              <a:rPr lang="de-DE"/>
              <a:t>Mastertextformat bearbeiten</a:t>
            </a:r>
          </a:p>
        </p:txBody>
      </p:sp>
    </p:spTree>
    <p:extLst>
      <p:ext uri="{BB962C8B-B14F-4D97-AF65-F5344CB8AC3E}">
        <p14:creationId xmlns:p14="http://schemas.microsoft.com/office/powerpoint/2010/main" val="3112471059"/>
      </p:ext>
    </p:extLst>
  </p:cSld>
  <p:clrMapOvr>
    <a:masterClrMapping/>
  </p:clrMapOvr>
  <p:extLst>
    <p:ext uri="{DCECCB84-F9BA-43D5-87BE-67443E8EF086}">
      <p15:sldGuideLst xmlns:p15="http://schemas.microsoft.com/office/powerpoint/2012/main">
        <p15:guide id="2" orient="horz" pos="119">
          <p15:clr>
            <a:srgbClr val="F26B43"/>
          </p15:clr>
        </p15:guide>
        <p15:guide id="3" orient="horz" pos="3990">
          <p15:clr>
            <a:srgbClr val="F26B43"/>
          </p15:clr>
        </p15:guide>
        <p15:guide id="4" orient="horz" pos="323">
          <p15:clr>
            <a:srgbClr val="F26B43"/>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Vier Bilder">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D6CE0C5-2BCC-189E-3D9B-EE4A56B074A0}"/>
              </a:ext>
            </a:extLst>
          </p:cNvPr>
          <p:cNvSpPr>
            <a:spLocks noGrp="1"/>
          </p:cNvSpPr>
          <p:nvPr>
            <p:ph type="title"/>
          </p:nvPr>
        </p:nvSpPr>
        <p:spPr/>
        <p:txBody>
          <a:bodyPr/>
          <a:lstStyle>
            <a:lvl1pPr>
              <a:defRPr/>
            </a:lvl1pPr>
          </a:lstStyle>
          <a:p>
            <a:r>
              <a:rPr lang="de-DE"/>
              <a:t>Mastertitelformat bearbeiten</a:t>
            </a:r>
            <a:endParaRPr lang="de-DE" dirty="0"/>
          </a:p>
        </p:txBody>
      </p:sp>
      <p:sp>
        <p:nvSpPr>
          <p:cNvPr id="5" name="Fußzeilenplatzhalter 4">
            <a:extLst>
              <a:ext uri="{FF2B5EF4-FFF2-40B4-BE49-F238E27FC236}">
                <a16:creationId xmlns:a16="http://schemas.microsoft.com/office/drawing/2014/main" id="{D90EF53F-4ABF-FB86-3D5B-30C58333D141}"/>
              </a:ext>
            </a:extLst>
          </p:cNvPr>
          <p:cNvSpPr>
            <a:spLocks noGrp="1"/>
          </p:cNvSpPr>
          <p:nvPr>
            <p:ph type="ftr" sz="quarter" idx="11"/>
          </p:nvPr>
        </p:nvSpPr>
        <p:spPr/>
        <p:txBody>
          <a:bodyPr/>
          <a:lstStyle/>
          <a:p>
            <a:r>
              <a:rPr lang="da-DK"/>
              <a:t>Lorem ipsum dolor sit amet</a:t>
            </a:r>
            <a:endParaRPr lang="de-DE"/>
          </a:p>
        </p:txBody>
      </p:sp>
      <p:sp>
        <p:nvSpPr>
          <p:cNvPr id="6" name="Foliennummernplatzhalter 5">
            <a:extLst>
              <a:ext uri="{FF2B5EF4-FFF2-40B4-BE49-F238E27FC236}">
                <a16:creationId xmlns:a16="http://schemas.microsoft.com/office/drawing/2014/main" id="{77942B53-0BC2-AA60-5526-D5D1ECFACC24}"/>
              </a:ext>
            </a:extLst>
          </p:cNvPr>
          <p:cNvSpPr>
            <a:spLocks noGrp="1"/>
          </p:cNvSpPr>
          <p:nvPr>
            <p:ph type="sldNum" sz="quarter" idx="12"/>
          </p:nvPr>
        </p:nvSpPr>
        <p:spPr/>
        <p:txBody>
          <a:bodyPr/>
          <a:lstStyle/>
          <a:p>
            <a:fld id="{C68F8025-25EB-49E0-B6E6-6676FB76846B}" type="slidenum">
              <a:rPr lang="de-DE" smtClean="0"/>
              <a:t>‹Nr.›</a:t>
            </a:fld>
            <a:endParaRPr lang="de-DE"/>
          </a:p>
        </p:txBody>
      </p:sp>
      <p:sp>
        <p:nvSpPr>
          <p:cNvPr id="13" name="Textplatzhalter 12">
            <a:extLst>
              <a:ext uri="{FF2B5EF4-FFF2-40B4-BE49-F238E27FC236}">
                <a16:creationId xmlns:a16="http://schemas.microsoft.com/office/drawing/2014/main" id="{6C0F9DDF-4B81-91C0-910A-834C71910584}"/>
              </a:ext>
            </a:extLst>
          </p:cNvPr>
          <p:cNvSpPr>
            <a:spLocks noGrp="1"/>
          </p:cNvSpPr>
          <p:nvPr>
            <p:ph type="body" sz="quarter" idx="13"/>
          </p:nvPr>
        </p:nvSpPr>
        <p:spPr>
          <a:xfrm>
            <a:off x="231775" y="514800"/>
            <a:ext cx="9737725" cy="585787"/>
          </a:xfrm>
        </p:spPr>
        <p:txBody>
          <a:bodyPr/>
          <a:lstStyle>
            <a:lvl1pPr>
              <a:lnSpc>
                <a:spcPct val="89000"/>
              </a:lnSpc>
              <a:spcAft>
                <a:spcPts val="0"/>
              </a:spcAft>
              <a:defRPr sz="2400">
                <a:solidFill>
                  <a:schemeClr val="tx1"/>
                </a:solidFill>
              </a:defRPr>
            </a:lvl1pPr>
            <a:lvl2pPr>
              <a:lnSpc>
                <a:spcPct val="89000"/>
              </a:lnSpc>
              <a:buNone/>
              <a:defRPr sz="2400">
                <a:solidFill>
                  <a:schemeClr val="tx1"/>
                </a:solidFill>
              </a:defRPr>
            </a:lvl2pPr>
            <a:lvl3pPr marL="0" indent="0">
              <a:lnSpc>
                <a:spcPct val="89000"/>
              </a:lnSpc>
              <a:buNone/>
              <a:defRPr sz="2400">
                <a:solidFill>
                  <a:schemeClr val="tx1"/>
                </a:solidFill>
              </a:defRPr>
            </a:lvl3pPr>
            <a:lvl4pPr marL="0" indent="0">
              <a:lnSpc>
                <a:spcPct val="89000"/>
              </a:lnSpc>
              <a:buNone/>
              <a:defRPr sz="2400">
                <a:solidFill>
                  <a:schemeClr val="tx1"/>
                </a:solidFill>
              </a:defRPr>
            </a:lvl4pPr>
            <a:lvl5pPr>
              <a:lnSpc>
                <a:spcPct val="89000"/>
              </a:lnSpc>
              <a:defRPr sz="2400">
                <a:solidFill>
                  <a:schemeClr val="tx1"/>
                </a:solidFill>
              </a:defRPr>
            </a:lvl5pPr>
          </a:lstStyle>
          <a:p>
            <a:pPr lvl="0"/>
            <a:r>
              <a:rPr lang="de-DE"/>
              <a:t>Mastertextformat bearbeiten</a:t>
            </a:r>
          </a:p>
        </p:txBody>
      </p:sp>
      <p:sp>
        <p:nvSpPr>
          <p:cNvPr id="7" name="Bildplatzhalter 6">
            <a:extLst>
              <a:ext uri="{FF2B5EF4-FFF2-40B4-BE49-F238E27FC236}">
                <a16:creationId xmlns:a16="http://schemas.microsoft.com/office/drawing/2014/main" id="{3EC93946-FE7B-FBC7-544E-6782D83453D3}"/>
              </a:ext>
            </a:extLst>
          </p:cNvPr>
          <p:cNvSpPr>
            <a:spLocks noGrp="1"/>
          </p:cNvSpPr>
          <p:nvPr>
            <p:ph type="pic" sz="quarter" idx="14"/>
          </p:nvPr>
        </p:nvSpPr>
        <p:spPr>
          <a:xfrm>
            <a:off x="6213600" y="3951000"/>
            <a:ext cx="5748337" cy="2383125"/>
          </a:xfrm>
        </p:spPr>
        <p:txBody>
          <a:bodyPr/>
          <a:lstStyle/>
          <a:p>
            <a:r>
              <a:rPr lang="de-DE"/>
              <a:t>Bild durch Klicken auf Symbol hinzufügen</a:t>
            </a:r>
          </a:p>
        </p:txBody>
      </p:sp>
      <p:sp>
        <p:nvSpPr>
          <p:cNvPr id="3" name="Textplatzhalter 14">
            <a:extLst>
              <a:ext uri="{FF2B5EF4-FFF2-40B4-BE49-F238E27FC236}">
                <a16:creationId xmlns:a16="http://schemas.microsoft.com/office/drawing/2014/main" id="{CF2FE1F8-E691-E8CF-D297-8C4A9451A97E}"/>
              </a:ext>
            </a:extLst>
          </p:cNvPr>
          <p:cNvSpPr>
            <a:spLocks noGrp="1"/>
          </p:cNvSpPr>
          <p:nvPr>
            <p:ph type="body" sz="quarter" idx="16"/>
          </p:nvPr>
        </p:nvSpPr>
        <p:spPr>
          <a:xfrm>
            <a:off x="10453239" y="6088277"/>
            <a:ext cx="1506986" cy="245848"/>
          </a:xfrm>
          <a:solidFill>
            <a:schemeClr val="bg1"/>
          </a:solidFill>
          <a:ln w="3175">
            <a:solidFill>
              <a:schemeClr val="bg1"/>
            </a:solidFill>
            <a:miter lim="800000"/>
          </a:ln>
        </p:spPr>
        <p:txBody>
          <a:bodyPr wrap="none" lIns="61200" tIns="54000" rIns="61200" bIns="61200" anchor="b" anchorCtr="0">
            <a:spAutoFit/>
          </a:bodyPr>
          <a:lstStyle>
            <a:lvl1pPr algn="r">
              <a:spcAft>
                <a:spcPts val="0"/>
              </a:spcAft>
              <a:defRPr sz="800" b="1"/>
            </a:lvl1pPr>
            <a:lvl2pPr algn="r">
              <a:buNone/>
              <a:defRPr sz="800" b="1"/>
            </a:lvl2pPr>
            <a:lvl3pPr marL="0" indent="0" algn="r">
              <a:buNone/>
              <a:defRPr sz="800" b="1"/>
            </a:lvl3pPr>
            <a:lvl4pPr marL="0" indent="0" algn="r">
              <a:buNone/>
              <a:defRPr sz="800" b="1"/>
            </a:lvl4pPr>
            <a:lvl5pPr algn="r">
              <a:defRPr sz="800" b="1"/>
            </a:lvl5pPr>
          </a:lstStyle>
          <a:p>
            <a:pPr lvl="0"/>
            <a:r>
              <a:rPr lang="de-DE"/>
              <a:t>Mastertextformat bearbeiten</a:t>
            </a:r>
          </a:p>
        </p:txBody>
      </p:sp>
      <p:sp>
        <p:nvSpPr>
          <p:cNvPr id="4" name="Bildplatzhalter 6">
            <a:extLst>
              <a:ext uri="{FF2B5EF4-FFF2-40B4-BE49-F238E27FC236}">
                <a16:creationId xmlns:a16="http://schemas.microsoft.com/office/drawing/2014/main" id="{600760CF-B359-59EF-6C7A-84B19918CC39}"/>
              </a:ext>
            </a:extLst>
          </p:cNvPr>
          <p:cNvSpPr>
            <a:spLocks noGrp="1"/>
          </p:cNvSpPr>
          <p:nvPr>
            <p:ph type="pic" sz="quarter" idx="17"/>
          </p:nvPr>
        </p:nvSpPr>
        <p:spPr>
          <a:xfrm>
            <a:off x="230063" y="3951001"/>
            <a:ext cx="5748337" cy="2383124"/>
          </a:xfrm>
        </p:spPr>
        <p:txBody>
          <a:bodyPr/>
          <a:lstStyle/>
          <a:p>
            <a:r>
              <a:rPr lang="de-DE"/>
              <a:t>Bild durch Klicken auf Symbol hinzufügen</a:t>
            </a:r>
          </a:p>
        </p:txBody>
      </p:sp>
      <p:sp>
        <p:nvSpPr>
          <p:cNvPr id="8" name="Textplatzhalter 14">
            <a:extLst>
              <a:ext uri="{FF2B5EF4-FFF2-40B4-BE49-F238E27FC236}">
                <a16:creationId xmlns:a16="http://schemas.microsoft.com/office/drawing/2014/main" id="{AE1CBA38-C751-EF1E-2513-D19E6EB7C9CA}"/>
              </a:ext>
            </a:extLst>
          </p:cNvPr>
          <p:cNvSpPr>
            <a:spLocks noGrp="1"/>
          </p:cNvSpPr>
          <p:nvPr>
            <p:ph type="body" sz="quarter" idx="18"/>
          </p:nvPr>
        </p:nvSpPr>
        <p:spPr>
          <a:xfrm>
            <a:off x="4471414" y="6088277"/>
            <a:ext cx="1506986" cy="245848"/>
          </a:xfrm>
          <a:solidFill>
            <a:schemeClr val="bg1"/>
          </a:solidFill>
          <a:ln w="3175">
            <a:solidFill>
              <a:schemeClr val="bg1"/>
            </a:solidFill>
            <a:miter lim="800000"/>
          </a:ln>
        </p:spPr>
        <p:txBody>
          <a:bodyPr wrap="none" lIns="61200" tIns="54000" rIns="61200" bIns="61200" anchor="b" anchorCtr="0">
            <a:spAutoFit/>
          </a:bodyPr>
          <a:lstStyle>
            <a:lvl1pPr algn="r">
              <a:spcAft>
                <a:spcPts val="0"/>
              </a:spcAft>
              <a:defRPr sz="800" b="1"/>
            </a:lvl1pPr>
            <a:lvl2pPr algn="r">
              <a:buNone/>
              <a:defRPr sz="800" b="1"/>
            </a:lvl2pPr>
            <a:lvl3pPr marL="0" indent="0" algn="r">
              <a:buNone/>
              <a:defRPr sz="800" b="1"/>
            </a:lvl3pPr>
            <a:lvl4pPr marL="0" indent="0" algn="r">
              <a:buNone/>
              <a:defRPr sz="800" b="1"/>
            </a:lvl4pPr>
            <a:lvl5pPr algn="r">
              <a:defRPr sz="800" b="1"/>
            </a:lvl5pPr>
          </a:lstStyle>
          <a:p>
            <a:pPr lvl="0"/>
            <a:r>
              <a:rPr lang="de-DE"/>
              <a:t>Mastertextformat bearbeiten</a:t>
            </a:r>
          </a:p>
        </p:txBody>
      </p:sp>
      <p:sp>
        <p:nvSpPr>
          <p:cNvPr id="11" name="Bildplatzhalter 6">
            <a:extLst>
              <a:ext uri="{FF2B5EF4-FFF2-40B4-BE49-F238E27FC236}">
                <a16:creationId xmlns:a16="http://schemas.microsoft.com/office/drawing/2014/main" id="{8D71916B-3D17-0992-C4F1-3C7B767E08CA}"/>
              </a:ext>
            </a:extLst>
          </p:cNvPr>
          <p:cNvSpPr>
            <a:spLocks noGrp="1"/>
          </p:cNvSpPr>
          <p:nvPr>
            <p:ph type="pic" sz="quarter" idx="19"/>
          </p:nvPr>
        </p:nvSpPr>
        <p:spPr>
          <a:xfrm>
            <a:off x="6211890" y="1334231"/>
            <a:ext cx="5748337" cy="2383125"/>
          </a:xfrm>
        </p:spPr>
        <p:txBody>
          <a:bodyPr/>
          <a:lstStyle/>
          <a:p>
            <a:r>
              <a:rPr lang="de-DE"/>
              <a:t>Bild durch Klicken auf Symbol hinzufügen</a:t>
            </a:r>
          </a:p>
        </p:txBody>
      </p:sp>
      <p:sp>
        <p:nvSpPr>
          <p:cNvPr id="12" name="Textplatzhalter 14">
            <a:extLst>
              <a:ext uri="{FF2B5EF4-FFF2-40B4-BE49-F238E27FC236}">
                <a16:creationId xmlns:a16="http://schemas.microsoft.com/office/drawing/2014/main" id="{7A600457-C172-B5E4-8183-F173A91C785D}"/>
              </a:ext>
            </a:extLst>
          </p:cNvPr>
          <p:cNvSpPr>
            <a:spLocks noGrp="1"/>
          </p:cNvSpPr>
          <p:nvPr>
            <p:ph type="body" sz="quarter" idx="20"/>
          </p:nvPr>
        </p:nvSpPr>
        <p:spPr>
          <a:xfrm>
            <a:off x="10453241" y="3471508"/>
            <a:ext cx="1506986" cy="245848"/>
          </a:xfrm>
          <a:solidFill>
            <a:schemeClr val="bg1"/>
          </a:solidFill>
          <a:ln w="3175">
            <a:solidFill>
              <a:schemeClr val="bg1"/>
            </a:solidFill>
            <a:miter lim="800000"/>
          </a:ln>
        </p:spPr>
        <p:txBody>
          <a:bodyPr wrap="none" lIns="61200" tIns="54000" rIns="61200" bIns="61200" anchor="b" anchorCtr="0">
            <a:spAutoFit/>
          </a:bodyPr>
          <a:lstStyle>
            <a:lvl1pPr algn="r">
              <a:spcAft>
                <a:spcPts val="0"/>
              </a:spcAft>
              <a:defRPr sz="800" b="1"/>
            </a:lvl1pPr>
            <a:lvl2pPr algn="r">
              <a:buNone/>
              <a:defRPr sz="800" b="1"/>
            </a:lvl2pPr>
            <a:lvl3pPr marL="0" indent="0" algn="r">
              <a:buNone/>
              <a:defRPr sz="800" b="1"/>
            </a:lvl3pPr>
            <a:lvl4pPr marL="0" indent="0" algn="r">
              <a:buNone/>
              <a:defRPr sz="800" b="1"/>
            </a:lvl4pPr>
            <a:lvl5pPr algn="r">
              <a:defRPr sz="800" b="1"/>
            </a:lvl5pPr>
          </a:lstStyle>
          <a:p>
            <a:pPr lvl="0"/>
            <a:r>
              <a:rPr lang="de-DE"/>
              <a:t>Mastertextformat bearbeiten</a:t>
            </a:r>
          </a:p>
        </p:txBody>
      </p:sp>
      <p:sp>
        <p:nvSpPr>
          <p:cNvPr id="18" name="Bildplatzhalter 6">
            <a:extLst>
              <a:ext uri="{FF2B5EF4-FFF2-40B4-BE49-F238E27FC236}">
                <a16:creationId xmlns:a16="http://schemas.microsoft.com/office/drawing/2014/main" id="{2D55FE1C-EA6E-59C5-FE69-78ECEC41994F}"/>
              </a:ext>
            </a:extLst>
          </p:cNvPr>
          <p:cNvSpPr>
            <a:spLocks noGrp="1"/>
          </p:cNvSpPr>
          <p:nvPr>
            <p:ph type="pic" sz="quarter" idx="21"/>
          </p:nvPr>
        </p:nvSpPr>
        <p:spPr>
          <a:xfrm>
            <a:off x="231776" y="1334231"/>
            <a:ext cx="5748337" cy="2383125"/>
          </a:xfrm>
        </p:spPr>
        <p:txBody>
          <a:bodyPr/>
          <a:lstStyle/>
          <a:p>
            <a:r>
              <a:rPr lang="de-DE"/>
              <a:t>Bild durch Klicken auf Symbol hinzufügen</a:t>
            </a:r>
          </a:p>
        </p:txBody>
      </p:sp>
      <p:sp>
        <p:nvSpPr>
          <p:cNvPr id="19" name="Textplatzhalter 14">
            <a:extLst>
              <a:ext uri="{FF2B5EF4-FFF2-40B4-BE49-F238E27FC236}">
                <a16:creationId xmlns:a16="http://schemas.microsoft.com/office/drawing/2014/main" id="{860D1FF0-A44D-B2EB-DBA2-B4FBC8E7B0CB}"/>
              </a:ext>
            </a:extLst>
          </p:cNvPr>
          <p:cNvSpPr>
            <a:spLocks noGrp="1"/>
          </p:cNvSpPr>
          <p:nvPr>
            <p:ph type="body" sz="quarter" idx="22"/>
          </p:nvPr>
        </p:nvSpPr>
        <p:spPr>
          <a:xfrm>
            <a:off x="4471200" y="3471508"/>
            <a:ext cx="1506986" cy="245848"/>
          </a:xfrm>
          <a:solidFill>
            <a:schemeClr val="bg1"/>
          </a:solidFill>
          <a:ln w="3175">
            <a:solidFill>
              <a:schemeClr val="bg1"/>
            </a:solidFill>
            <a:miter lim="800000"/>
          </a:ln>
        </p:spPr>
        <p:txBody>
          <a:bodyPr wrap="none" lIns="61200" tIns="54000" rIns="61200" bIns="61200" anchor="b" anchorCtr="0">
            <a:spAutoFit/>
          </a:bodyPr>
          <a:lstStyle>
            <a:lvl1pPr algn="r">
              <a:spcAft>
                <a:spcPts val="0"/>
              </a:spcAft>
              <a:defRPr sz="800" b="1"/>
            </a:lvl1pPr>
            <a:lvl2pPr algn="r">
              <a:buNone/>
              <a:defRPr sz="800" b="1"/>
            </a:lvl2pPr>
            <a:lvl3pPr marL="0" indent="0" algn="r">
              <a:buNone/>
              <a:defRPr sz="800" b="1"/>
            </a:lvl3pPr>
            <a:lvl4pPr marL="0" indent="0" algn="r">
              <a:buNone/>
              <a:defRPr sz="800" b="1"/>
            </a:lvl4pPr>
            <a:lvl5pPr algn="r">
              <a:defRPr sz="800" b="1"/>
            </a:lvl5pPr>
          </a:lstStyle>
          <a:p>
            <a:pPr lvl="0"/>
            <a:r>
              <a:rPr lang="de-DE"/>
              <a:t>Mastertextformat bearbeiten</a:t>
            </a:r>
          </a:p>
        </p:txBody>
      </p:sp>
    </p:spTree>
    <p:extLst>
      <p:ext uri="{BB962C8B-B14F-4D97-AF65-F5344CB8AC3E}">
        <p14:creationId xmlns:p14="http://schemas.microsoft.com/office/powerpoint/2010/main" val="1513884565"/>
      </p:ext>
    </p:extLst>
  </p:cSld>
  <p:clrMapOvr>
    <a:masterClrMapping/>
  </p:clrMapOvr>
  <p:extLst>
    <p:ext uri="{DCECCB84-F9BA-43D5-87BE-67443E8EF086}">
      <p15:sldGuideLst xmlns:p15="http://schemas.microsoft.com/office/powerpoint/2012/main">
        <p15:guide id="2" orient="horz" pos="119">
          <p15:clr>
            <a:srgbClr val="F26B43"/>
          </p15:clr>
        </p15:guide>
        <p15:guide id="3" orient="horz" pos="3990">
          <p15:clr>
            <a:srgbClr val="F26B43"/>
          </p15:clr>
        </p15:guide>
        <p15:guide id="4" orient="horz" pos="323">
          <p15:clr>
            <a:srgbClr val="F26B43"/>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Bild Vollfläche">
    <p:spTree>
      <p:nvGrpSpPr>
        <p:cNvPr id="1" name=""/>
        <p:cNvGrpSpPr/>
        <p:nvPr/>
      </p:nvGrpSpPr>
      <p:grpSpPr>
        <a:xfrm>
          <a:off x="0" y="0"/>
          <a:ext cx="0" cy="0"/>
          <a:chOff x="0" y="0"/>
          <a:chExt cx="0" cy="0"/>
        </a:xfrm>
      </p:grpSpPr>
      <p:sp>
        <p:nvSpPr>
          <p:cNvPr id="7" name="Bildplatzhalter 6">
            <a:extLst>
              <a:ext uri="{FF2B5EF4-FFF2-40B4-BE49-F238E27FC236}">
                <a16:creationId xmlns:a16="http://schemas.microsoft.com/office/drawing/2014/main" id="{3EC93946-FE7B-FBC7-544E-6782D83453D3}"/>
              </a:ext>
            </a:extLst>
          </p:cNvPr>
          <p:cNvSpPr>
            <a:spLocks noGrp="1"/>
          </p:cNvSpPr>
          <p:nvPr>
            <p:ph type="pic" sz="quarter" idx="14"/>
          </p:nvPr>
        </p:nvSpPr>
        <p:spPr>
          <a:xfrm>
            <a:off x="0" y="0"/>
            <a:ext cx="12192000" cy="6858000"/>
          </a:xfrm>
        </p:spPr>
        <p:txBody>
          <a:bodyPr/>
          <a:lstStyle/>
          <a:p>
            <a:r>
              <a:rPr lang="de-DE"/>
              <a:t>Bild durch Klicken auf Symbol hinzufügen</a:t>
            </a:r>
          </a:p>
        </p:txBody>
      </p:sp>
      <p:sp>
        <p:nvSpPr>
          <p:cNvPr id="2" name="Titel 1">
            <a:extLst>
              <a:ext uri="{FF2B5EF4-FFF2-40B4-BE49-F238E27FC236}">
                <a16:creationId xmlns:a16="http://schemas.microsoft.com/office/drawing/2014/main" id="{2D6CE0C5-2BCC-189E-3D9B-EE4A56B074A0}"/>
              </a:ext>
            </a:extLst>
          </p:cNvPr>
          <p:cNvSpPr>
            <a:spLocks noGrp="1"/>
          </p:cNvSpPr>
          <p:nvPr>
            <p:ph type="title"/>
          </p:nvPr>
        </p:nvSpPr>
        <p:spPr/>
        <p:txBody>
          <a:bodyPr/>
          <a:lstStyle>
            <a:lvl1pPr>
              <a:defRPr>
                <a:solidFill>
                  <a:schemeClr val="bg1"/>
                </a:solidFill>
              </a:defRPr>
            </a:lvl1pPr>
          </a:lstStyle>
          <a:p>
            <a:r>
              <a:rPr lang="de-DE"/>
              <a:t>Mastertitelformat bearbeiten</a:t>
            </a:r>
            <a:endParaRPr lang="de-DE" dirty="0"/>
          </a:p>
        </p:txBody>
      </p:sp>
      <p:sp>
        <p:nvSpPr>
          <p:cNvPr id="13" name="Textplatzhalter 12">
            <a:extLst>
              <a:ext uri="{FF2B5EF4-FFF2-40B4-BE49-F238E27FC236}">
                <a16:creationId xmlns:a16="http://schemas.microsoft.com/office/drawing/2014/main" id="{6C0F9DDF-4B81-91C0-910A-834C71910584}"/>
              </a:ext>
            </a:extLst>
          </p:cNvPr>
          <p:cNvSpPr>
            <a:spLocks noGrp="1"/>
          </p:cNvSpPr>
          <p:nvPr>
            <p:ph type="body" sz="quarter" idx="13"/>
          </p:nvPr>
        </p:nvSpPr>
        <p:spPr>
          <a:xfrm>
            <a:off x="231775" y="514800"/>
            <a:ext cx="9737725" cy="585787"/>
          </a:xfrm>
        </p:spPr>
        <p:txBody>
          <a:bodyPr/>
          <a:lstStyle>
            <a:lvl1pPr>
              <a:lnSpc>
                <a:spcPct val="89000"/>
              </a:lnSpc>
              <a:spcAft>
                <a:spcPts val="0"/>
              </a:spcAft>
              <a:defRPr sz="2400">
                <a:solidFill>
                  <a:schemeClr val="bg1"/>
                </a:solidFill>
              </a:defRPr>
            </a:lvl1pPr>
            <a:lvl2pPr>
              <a:lnSpc>
                <a:spcPct val="89000"/>
              </a:lnSpc>
              <a:buNone/>
              <a:defRPr sz="2400">
                <a:solidFill>
                  <a:schemeClr val="tx1"/>
                </a:solidFill>
              </a:defRPr>
            </a:lvl2pPr>
            <a:lvl3pPr marL="0" indent="0">
              <a:lnSpc>
                <a:spcPct val="89000"/>
              </a:lnSpc>
              <a:buNone/>
              <a:defRPr sz="2400">
                <a:solidFill>
                  <a:schemeClr val="tx1"/>
                </a:solidFill>
              </a:defRPr>
            </a:lvl3pPr>
            <a:lvl4pPr marL="0" indent="0">
              <a:lnSpc>
                <a:spcPct val="89000"/>
              </a:lnSpc>
              <a:buNone/>
              <a:defRPr sz="2400">
                <a:solidFill>
                  <a:schemeClr val="tx1"/>
                </a:solidFill>
              </a:defRPr>
            </a:lvl4pPr>
            <a:lvl5pPr>
              <a:lnSpc>
                <a:spcPct val="89000"/>
              </a:lnSpc>
              <a:defRPr sz="2400">
                <a:solidFill>
                  <a:schemeClr val="tx1"/>
                </a:solidFill>
              </a:defRPr>
            </a:lvl5pPr>
          </a:lstStyle>
          <a:p>
            <a:pPr lvl="0"/>
            <a:r>
              <a:rPr lang="de-DE"/>
              <a:t>Mastertextformat bearbeiten</a:t>
            </a:r>
          </a:p>
        </p:txBody>
      </p:sp>
    </p:spTree>
    <p:extLst>
      <p:ext uri="{BB962C8B-B14F-4D97-AF65-F5344CB8AC3E}">
        <p14:creationId xmlns:p14="http://schemas.microsoft.com/office/powerpoint/2010/main" val="2531027729"/>
      </p:ext>
    </p:extLst>
  </p:cSld>
  <p:clrMapOvr>
    <a:masterClrMapping/>
  </p:clrMapOvr>
  <p:extLst>
    <p:ext uri="{DCECCB84-F9BA-43D5-87BE-67443E8EF086}">
      <p15:sldGuideLst xmlns:p15="http://schemas.microsoft.com/office/powerpoint/2012/main">
        <p15:guide id="2" orient="horz" pos="119">
          <p15:clr>
            <a:srgbClr val="F26B43"/>
          </p15:clr>
        </p15:guide>
        <p15:guide id="3" orient="horz" pos="3990">
          <p15:clr>
            <a:srgbClr val="F26B43"/>
          </p15:clr>
        </p15:guide>
        <p15:guide id="4" orient="horz" pos="323">
          <p15:clr>
            <a:srgbClr val="F26B43"/>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userDrawn="1">
  <p:cSld name="Bild Vollfläche/Text links">
    <p:spTree>
      <p:nvGrpSpPr>
        <p:cNvPr id="1" name=""/>
        <p:cNvGrpSpPr/>
        <p:nvPr/>
      </p:nvGrpSpPr>
      <p:grpSpPr>
        <a:xfrm>
          <a:off x="0" y="0"/>
          <a:ext cx="0" cy="0"/>
          <a:chOff x="0" y="0"/>
          <a:chExt cx="0" cy="0"/>
        </a:xfrm>
      </p:grpSpPr>
      <p:sp>
        <p:nvSpPr>
          <p:cNvPr id="7" name="Bildplatzhalter 6">
            <a:extLst>
              <a:ext uri="{FF2B5EF4-FFF2-40B4-BE49-F238E27FC236}">
                <a16:creationId xmlns:a16="http://schemas.microsoft.com/office/drawing/2014/main" id="{3EC93946-FE7B-FBC7-544E-6782D83453D3}"/>
              </a:ext>
            </a:extLst>
          </p:cNvPr>
          <p:cNvSpPr>
            <a:spLocks noGrp="1"/>
          </p:cNvSpPr>
          <p:nvPr>
            <p:ph type="pic" sz="quarter" idx="14"/>
          </p:nvPr>
        </p:nvSpPr>
        <p:spPr>
          <a:xfrm>
            <a:off x="0" y="0"/>
            <a:ext cx="12192000" cy="6334125"/>
          </a:xfrm>
        </p:spPr>
        <p:txBody>
          <a:bodyPr/>
          <a:lstStyle/>
          <a:p>
            <a:r>
              <a:rPr lang="de-DE"/>
              <a:t>Bild durch Klicken auf Symbol hinzufügen</a:t>
            </a:r>
          </a:p>
        </p:txBody>
      </p:sp>
      <p:sp>
        <p:nvSpPr>
          <p:cNvPr id="3" name="Fußzeilenplatzhalter 2">
            <a:extLst>
              <a:ext uri="{FF2B5EF4-FFF2-40B4-BE49-F238E27FC236}">
                <a16:creationId xmlns:a16="http://schemas.microsoft.com/office/drawing/2014/main" id="{59679513-BCC3-F687-5729-8BE026A4365D}"/>
              </a:ext>
            </a:extLst>
          </p:cNvPr>
          <p:cNvSpPr>
            <a:spLocks noGrp="1"/>
          </p:cNvSpPr>
          <p:nvPr>
            <p:ph type="ftr" sz="quarter" idx="15"/>
          </p:nvPr>
        </p:nvSpPr>
        <p:spPr/>
        <p:txBody>
          <a:bodyPr/>
          <a:lstStyle>
            <a:lvl1pPr>
              <a:defRPr>
                <a:solidFill>
                  <a:schemeClr val="tx1"/>
                </a:solidFill>
              </a:defRPr>
            </a:lvl1pPr>
          </a:lstStyle>
          <a:p>
            <a:r>
              <a:rPr lang="da-DK" dirty="0"/>
              <a:t>Lorem ipsum dolor sit amet</a:t>
            </a:r>
            <a:endParaRPr lang="de-DE" dirty="0"/>
          </a:p>
        </p:txBody>
      </p:sp>
      <p:sp>
        <p:nvSpPr>
          <p:cNvPr id="4" name="Foliennummernplatzhalter 3">
            <a:extLst>
              <a:ext uri="{FF2B5EF4-FFF2-40B4-BE49-F238E27FC236}">
                <a16:creationId xmlns:a16="http://schemas.microsoft.com/office/drawing/2014/main" id="{4E0A9837-2E93-9831-AD5F-EA0E4C4A4CF0}"/>
              </a:ext>
            </a:extLst>
          </p:cNvPr>
          <p:cNvSpPr>
            <a:spLocks noGrp="1"/>
          </p:cNvSpPr>
          <p:nvPr>
            <p:ph type="sldNum" sz="quarter" idx="16"/>
          </p:nvPr>
        </p:nvSpPr>
        <p:spPr/>
        <p:txBody>
          <a:bodyPr/>
          <a:lstStyle>
            <a:lvl1pPr>
              <a:defRPr>
                <a:solidFill>
                  <a:schemeClr val="tx1"/>
                </a:solidFill>
              </a:defRPr>
            </a:lvl1pPr>
          </a:lstStyle>
          <a:p>
            <a:fld id="{C68F8025-25EB-49E0-B6E6-6676FB76846B}" type="slidenum">
              <a:rPr lang="de-DE" smtClean="0"/>
              <a:pPr/>
              <a:t>‹Nr.›</a:t>
            </a:fld>
            <a:endParaRPr lang="de-DE" dirty="0">
              <a:solidFill>
                <a:schemeClr val="tx1"/>
              </a:solidFill>
            </a:endParaRPr>
          </a:p>
        </p:txBody>
      </p:sp>
      <p:sp>
        <p:nvSpPr>
          <p:cNvPr id="5" name="Textplatzhalter 8">
            <a:extLst>
              <a:ext uri="{FF2B5EF4-FFF2-40B4-BE49-F238E27FC236}">
                <a16:creationId xmlns:a16="http://schemas.microsoft.com/office/drawing/2014/main" id="{450160DB-FB4B-608A-46BE-78AC784241AE}"/>
              </a:ext>
            </a:extLst>
          </p:cNvPr>
          <p:cNvSpPr>
            <a:spLocks noGrp="1"/>
          </p:cNvSpPr>
          <p:nvPr>
            <p:ph type="body" sz="quarter" idx="17"/>
          </p:nvPr>
        </p:nvSpPr>
        <p:spPr>
          <a:xfrm>
            <a:off x="0" y="0"/>
            <a:ext cx="5980113" cy="2768519"/>
          </a:xfrm>
          <a:solidFill>
            <a:schemeClr val="bg1"/>
          </a:solidFill>
        </p:spPr>
        <p:txBody>
          <a:bodyPr wrap="square" lIns="230400" tIns="190800" rIns="230400" bIns="230400">
            <a:spAutoFit/>
          </a:bodyPr>
          <a:lstStyle>
            <a:lvl1pPr>
              <a:lnSpc>
                <a:spcPct val="89000"/>
              </a:lnSpc>
              <a:spcAft>
                <a:spcPts val="0"/>
              </a:spcAft>
              <a:defRPr sz="2400" b="1">
                <a:solidFill>
                  <a:schemeClr val="tx1"/>
                </a:solidFill>
              </a:defRPr>
            </a:lvl1pPr>
            <a:lvl2pPr marL="0" indent="0">
              <a:lnSpc>
                <a:spcPct val="89000"/>
              </a:lnSpc>
              <a:spcAft>
                <a:spcPts val="0"/>
              </a:spcAft>
              <a:buNone/>
              <a:defRPr sz="2400">
                <a:solidFill>
                  <a:schemeClr val="tx1"/>
                </a:solidFill>
              </a:defRPr>
            </a:lvl2pPr>
            <a:lvl3pPr marL="0" indent="0">
              <a:spcBef>
                <a:spcPts val="1400"/>
              </a:spcBef>
              <a:spcAft>
                <a:spcPts val="800"/>
              </a:spcAft>
              <a:buNone/>
              <a:defRPr sz="1200">
                <a:solidFill>
                  <a:schemeClr val="tx1"/>
                </a:solidFill>
              </a:defRPr>
            </a:lvl3pPr>
            <a:lvl4pPr marL="230400">
              <a:buSzPct val="120000"/>
              <a:buFont typeface="Arial" panose="020B0604020202020204" pitchFamily="34" charset="0"/>
              <a:buChar char="›"/>
              <a:defRPr sz="1200">
                <a:solidFill>
                  <a:schemeClr val="tx1"/>
                </a:solidFill>
              </a:defRPr>
            </a:lvl4pPr>
            <a:lvl5pPr marL="460800" indent="-230400">
              <a:spcAft>
                <a:spcPts val="0"/>
              </a:spcAft>
              <a:buFont typeface="Arial" panose="020B0604020202020204" pitchFamily="34" charset="0"/>
              <a:buChar char="•"/>
              <a:defRPr>
                <a:solidFill>
                  <a:schemeClr val="tx1"/>
                </a:solidFill>
              </a:defRPr>
            </a:lvl5pPr>
            <a:lvl6pPr marL="691200">
              <a:buSzPct val="100000"/>
              <a:buFont typeface="Arial" panose="020B0604020202020204" pitchFamily="34" charset="0"/>
              <a:buChar char="–"/>
              <a:defRPr>
                <a:solidFill>
                  <a:schemeClr val="tx1"/>
                </a:solidFill>
              </a:defRPr>
            </a:lvl6pPr>
            <a:lvl7pPr marL="0" indent="0">
              <a:buNone/>
              <a:defRPr sz="1200">
                <a:solidFill>
                  <a:schemeClr val="tx1"/>
                </a:solidFill>
              </a:defRPr>
            </a:lvl7pPr>
            <a:lvl8pPr marL="0" indent="0">
              <a:buNone/>
              <a:defRPr sz="1200">
                <a:solidFill>
                  <a:schemeClr val="tx1"/>
                </a:solidFill>
              </a:defRPr>
            </a:lvl8pPr>
            <a:lvl9pPr>
              <a:defRPr>
                <a:solidFill>
                  <a:schemeClr val="tx1"/>
                </a:solidFill>
              </a:defRPr>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
        <p:nvSpPr>
          <p:cNvPr id="10" name="Textfeld 9">
            <a:extLst>
              <a:ext uri="{FF2B5EF4-FFF2-40B4-BE49-F238E27FC236}">
                <a16:creationId xmlns:a16="http://schemas.microsoft.com/office/drawing/2014/main" id="{F0A6E55F-3564-BF34-F1E1-051A9F7FF303}"/>
              </a:ext>
            </a:extLst>
          </p:cNvPr>
          <p:cNvSpPr txBox="1"/>
          <p:nvPr userDrawn="1"/>
        </p:nvSpPr>
        <p:spPr>
          <a:xfrm>
            <a:off x="228201" y="6470538"/>
            <a:ext cx="1474604" cy="180000"/>
          </a:xfrm>
          <a:prstGeom prst="rect">
            <a:avLst/>
          </a:prstGeom>
          <a:noFill/>
        </p:spPr>
        <p:txBody>
          <a:bodyPr wrap="square" lIns="0" tIns="0" rIns="0" bIns="0" rtlCol="0" anchor="b" anchorCtr="0">
            <a:noAutofit/>
          </a:bodyPr>
          <a:lstStyle/>
          <a:p>
            <a:r>
              <a:rPr lang="de-DE" sz="800" b="1" kern="600" spc="-20" baseline="0" dirty="0">
                <a:solidFill>
                  <a:schemeClr val="tx1"/>
                </a:solidFill>
              </a:rPr>
              <a:t>Berlin TXL Management GmbH</a:t>
            </a:r>
          </a:p>
        </p:txBody>
      </p:sp>
    </p:spTree>
    <p:extLst>
      <p:ext uri="{BB962C8B-B14F-4D97-AF65-F5344CB8AC3E}">
        <p14:creationId xmlns:p14="http://schemas.microsoft.com/office/powerpoint/2010/main" val="2710169720"/>
      </p:ext>
    </p:extLst>
  </p:cSld>
  <p:clrMapOvr>
    <a:masterClrMapping/>
  </p:clrMapOvr>
  <p:extLst>
    <p:ext uri="{DCECCB84-F9BA-43D5-87BE-67443E8EF086}">
      <p15:sldGuideLst xmlns:p15="http://schemas.microsoft.com/office/powerpoint/2012/main">
        <p15:guide id="2" orient="horz" pos="119">
          <p15:clr>
            <a:srgbClr val="F26B43"/>
          </p15:clr>
        </p15:guide>
        <p15:guide id="3" orient="horz" pos="3990">
          <p15:clr>
            <a:srgbClr val="F26B43"/>
          </p15:clr>
        </p15:guide>
        <p15:guide id="4" orient="horz" pos="323">
          <p15:clr>
            <a:srgbClr val="F26B43"/>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Bild Vollfläche/Text rechts">
    <p:spTree>
      <p:nvGrpSpPr>
        <p:cNvPr id="1" name=""/>
        <p:cNvGrpSpPr/>
        <p:nvPr/>
      </p:nvGrpSpPr>
      <p:grpSpPr>
        <a:xfrm>
          <a:off x="0" y="0"/>
          <a:ext cx="0" cy="0"/>
          <a:chOff x="0" y="0"/>
          <a:chExt cx="0" cy="0"/>
        </a:xfrm>
      </p:grpSpPr>
      <p:sp>
        <p:nvSpPr>
          <p:cNvPr id="7" name="Bildplatzhalter 6">
            <a:extLst>
              <a:ext uri="{FF2B5EF4-FFF2-40B4-BE49-F238E27FC236}">
                <a16:creationId xmlns:a16="http://schemas.microsoft.com/office/drawing/2014/main" id="{3EC93946-FE7B-FBC7-544E-6782D83453D3}"/>
              </a:ext>
            </a:extLst>
          </p:cNvPr>
          <p:cNvSpPr>
            <a:spLocks noGrp="1"/>
          </p:cNvSpPr>
          <p:nvPr>
            <p:ph type="pic" sz="quarter" idx="14"/>
          </p:nvPr>
        </p:nvSpPr>
        <p:spPr>
          <a:xfrm>
            <a:off x="0" y="0"/>
            <a:ext cx="12192000" cy="6334125"/>
          </a:xfrm>
        </p:spPr>
        <p:txBody>
          <a:bodyPr/>
          <a:lstStyle/>
          <a:p>
            <a:r>
              <a:rPr lang="de-DE"/>
              <a:t>Bild durch Klicken auf Symbol hinzufügen</a:t>
            </a:r>
          </a:p>
        </p:txBody>
      </p:sp>
      <p:sp>
        <p:nvSpPr>
          <p:cNvPr id="3" name="Fußzeilenplatzhalter 2">
            <a:extLst>
              <a:ext uri="{FF2B5EF4-FFF2-40B4-BE49-F238E27FC236}">
                <a16:creationId xmlns:a16="http://schemas.microsoft.com/office/drawing/2014/main" id="{59679513-BCC3-F687-5729-8BE026A4365D}"/>
              </a:ext>
            </a:extLst>
          </p:cNvPr>
          <p:cNvSpPr>
            <a:spLocks noGrp="1"/>
          </p:cNvSpPr>
          <p:nvPr>
            <p:ph type="ftr" sz="quarter" idx="15"/>
          </p:nvPr>
        </p:nvSpPr>
        <p:spPr/>
        <p:txBody>
          <a:bodyPr/>
          <a:lstStyle>
            <a:lvl1pPr>
              <a:defRPr>
                <a:solidFill>
                  <a:schemeClr val="tx1"/>
                </a:solidFill>
              </a:defRPr>
            </a:lvl1pPr>
          </a:lstStyle>
          <a:p>
            <a:r>
              <a:rPr lang="da-DK" dirty="0"/>
              <a:t>Lorem ipsum dolor sit amet</a:t>
            </a:r>
            <a:endParaRPr lang="de-DE" dirty="0"/>
          </a:p>
        </p:txBody>
      </p:sp>
      <p:sp>
        <p:nvSpPr>
          <p:cNvPr id="4" name="Foliennummernplatzhalter 3">
            <a:extLst>
              <a:ext uri="{FF2B5EF4-FFF2-40B4-BE49-F238E27FC236}">
                <a16:creationId xmlns:a16="http://schemas.microsoft.com/office/drawing/2014/main" id="{4E0A9837-2E93-9831-AD5F-EA0E4C4A4CF0}"/>
              </a:ext>
            </a:extLst>
          </p:cNvPr>
          <p:cNvSpPr>
            <a:spLocks noGrp="1"/>
          </p:cNvSpPr>
          <p:nvPr>
            <p:ph type="sldNum" sz="quarter" idx="16"/>
          </p:nvPr>
        </p:nvSpPr>
        <p:spPr/>
        <p:txBody>
          <a:bodyPr/>
          <a:lstStyle>
            <a:lvl1pPr>
              <a:defRPr>
                <a:solidFill>
                  <a:schemeClr val="tx1"/>
                </a:solidFill>
              </a:defRPr>
            </a:lvl1pPr>
          </a:lstStyle>
          <a:p>
            <a:fld id="{C68F8025-25EB-49E0-B6E6-6676FB76846B}" type="slidenum">
              <a:rPr lang="de-DE" smtClean="0"/>
              <a:pPr/>
              <a:t>‹Nr.›</a:t>
            </a:fld>
            <a:endParaRPr lang="de-DE" dirty="0">
              <a:solidFill>
                <a:schemeClr val="tx1"/>
              </a:solidFill>
            </a:endParaRPr>
          </a:p>
        </p:txBody>
      </p:sp>
      <p:sp>
        <p:nvSpPr>
          <p:cNvPr id="5" name="Textplatzhalter 8">
            <a:extLst>
              <a:ext uri="{FF2B5EF4-FFF2-40B4-BE49-F238E27FC236}">
                <a16:creationId xmlns:a16="http://schemas.microsoft.com/office/drawing/2014/main" id="{450160DB-FB4B-608A-46BE-78AC784241AE}"/>
              </a:ext>
            </a:extLst>
          </p:cNvPr>
          <p:cNvSpPr>
            <a:spLocks noGrp="1"/>
          </p:cNvSpPr>
          <p:nvPr>
            <p:ph type="body" sz="quarter" idx="17"/>
          </p:nvPr>
        </p:nvSpPr>
        <p:spPr>
          <a:xfrm>
            <a:off x="6213600" y="0"/>
            <a:ext cx="5980113" cy="2768519"/>
          </a:xfrm>
          <a:solidFill>
            <a:schemeClr val="bg1"/>
          </a:solidFill>
        </p:spPr>
        <p:txBody>
          <a:bodyPr wrap="square" lIns="230400" tIns="190800" rIns="230400" bIns="230400">
            <a:spAutoFit/>
          </a:bodyPr>
          <a:lstStyle>
            <a:lvl1pPr>
              <a:lnSpc>
                <a:spcPct val="89000"/>
              </a:lnSpc>
              <a:spcAft>
                <a:spcPts val="0"/>
              </a:spcAft>
              <a:defRPr sz="2400" b="1">
                <a:solidFill>
                  <a:schemeClr val="tx1"/>
                </a:solidFill>
              </a:defRPr>
            </a:lvl1pPr>
            <a:lvl2pPr marL="0" indent="0">
              <a:lnSpc>
                <a:spcPct val="89000"/>
              </a:lnSpc>
              <a:spcAft>
                <a:spcPts val="0"/>
              </a:spcAft>
              <a:buNone/>
              <a:defRPr sz="2400">
                <a:solidFill>
                  <a:schemeClr val="tx1"/>
                </a:solidFill>
              </a:defRPr>
            </a:lvl2pPr>
            <a:lvl3pPr marL="0" indent="0">
              <a:spcBef>
                <a:spcPts val="1400"/>
              </a:spcBef>
              <a:spcAft>
                <a:spcPts val="800"/>
              </a:spcAft>
              <a:buNone/>
              <a:defRPr sz="1200">
                <a:solidFill>
                  <a:schemeClr val="tx1"/>
                </a:solidFill>
              </a:defRPr>
            </a:lvl3pPr>
            <a:lvl4pPr marL="230400">
              <a:buSzPct val="120000"/>
              <a:buFont typeface="Arial" panose="020B0604020202020204" pitchFamily="34" charset="0"/>
              <a:buChar char="›"/>
              <a:defRPr sz="1200">
                <a:solidFill>
                  <a:schemeClr val="tx1"/>
                </a:solidFill>
              </a:defRPr>
            </a:lvl4pPr>
            <a:lvl5pPr marL="460800" indent="-230400">
              <a:spcAft>
                <a:spcPts val="0"/>
              </a:spcAft>
              <a:buFont typeface="Arial" panose="020B0604020202020204" pitchFamily="34" charset="0"/>
              <a:buChar char="•"/>
              <a:defRPr>
                <a:solidFill>
                  <a:schemeClr val="tx1"/>
                </a:solidFill>
              </a:defRPr>
            </a:lvl5pPr>
            <a:lvl6pPr marL="691200">
              <a:buSzPct val="100000"/>
              <a:buFont typeface="Arial" panose="020B0604020202020204" pitchFamily="34" charset="0"/>
              <a:buChar char="–"/>
              <a:defRPr>
                <a:solidFill>
                  <a:schemeClr val="tx1"/>
                </a:solidFill>
              </a:defRPr>
            </a:lvl6pPr>
            <a:lvl7pPr marL="0" indent="0">
              <a:buNone/>
              <a:defRPr sz="1200">
                <a:solidFill>
                  <a:schemeClr val="tx1"/>
                </a:solidFill>
              </a:defRPr>
            </a:lvl7pPr>
            <a:lvl8pPr marL="0" indent="0">
              <a:buNone/>
              <a:defRPr sz="1200">
                <a:solidFill>
                  <a:schemeClr val="tx1"/>
                </a:solidFill>
              </a:defRPr>
            </a:lvl8pPr>
            <a:lvl9pPr>
              <a:defRPr>
                <a:solidFill>
                  <a:schemeClr val="tx1"/>
                </a:solidFill>
              </a:defRPr>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
        <p:nvSpPr>
          <p:cNvPr id="10" name="Textfeld 9">
            <a:extLst>
              <a:ext uri="{FF2B5EF4-FFF2-40B4-BE49-F238E27FC236}">
                <a16:creationId xmlns:a16="http://schemas.microsoft.com/office/drawing/2014/main" id="{F0A6E55F-3564-BF34-F1E1-051A9F7FF303}"/>
              </a:ext>
            </a:extLst>
          </p:cNvPr>
          <p:cNvSpPr txBox="1"/>
          <p:nvPr userDrawn="1"/>
        </p:nvSpPr>
        <p:spPr>
          <a:xfrm>
            <a:off x="228201" y="6470538"/>
            <a:ext cx="1474604" cy="180000"/>
          </a:xfrm>
          <a:prstGeom prst="rect">
            <a:avLst/>
          </a:prstGeom>
          <a:noFill/>
        </p:spPr>
        <p:txBody>
          <a:bodyPr wrap="square" lIns="0" tIns="0" rIns="0" bIns="0" rtlCol="0" anchor="b" anchorCtr="0">
            <a:noAutofit/>
          </a:bodyPr>
          <a:lstStyle/>
          <a:p>
            <a:r>
              <a:rPr lang="de-DE" sz="800" b="1" kern="600" spc="-20" baseline="0" dirty="0">
                <a:solidFill>
                  <a:schemeClr val="tx1"/>
                </a:solidFill>
              </a:rPr>
              <a:t>Berlin TXL Management GmbH</a:t>
            </a:r>
          </a:p>
        </p:txBody>
      </p:sp>
    </p:spTree>
    <p:extLst>
      <p:ext uri="{BB962C8B-B14F-4D97-AF65-F5344CB8AC3E}">
        <p14:creationId xmlns:p14="http://schemas.microsoft.com/office/powerpoint/2010/main" val="1438507749"/>
      </p:ext>
    </p:extLst>
  </p:cSld>
  <p:clrMapOvr>
    <a:masterClrMapping/>
  </p:clrMapOvr>
  <p:extLst>
    <p:ext uri="{DCECCB84-F9BA-43D5-87BE-67443E8EF086}">
      <p15:sldGuideLst xmlns:p15="http://schemas.microsoft.com/office/powerpoint/2012/main">
        <p15:guide id="2" orient="horz" pos="119">
          <p15:clr>
            <a:srgbClr val="F26B43"/>
          </p15:clr>
        </p15:guide>
        <p15:guide id="3" orient="horz" pos="3990">
          <p15:clr>
            <a:srgbClr val="F26B43"/>
          </p15:clr>
        </p15:guide>
        <p15:guide id="4" orient="horz" pos="323">
          <p15:clr>
            <a:srgbClr val="F26B43"/>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Nur Tit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A9B7AC7-DA85-3EEB-4B70-6146DDAF4CC5}"/>
              </a:ext>
            </a:extLst>
          </p:cNvPr>
          <p:cNvSpPr>
            <a:spLocks noGrp="1"/>
          </p:cNvSpPr>
          <p:nvPr>
            <p:ph type="title"/>
          </p:nvPr>
        </p:nvSpPr>
        <p:spPr/>
        <p:txBody>
          <a:bodyPr/>
          <a:lstStyle/>
          <a:p>
            <a:r>
              <a:rPr lang="de-DE"/>
              <a:t>Mastertitelformat bearbeiten</a:t>
            </a:r>
            <a:endParaRPr lang="de-DE" dirty="0"/>
          </a:p>
        </p:txBody>
      </p:sp>
      <p:sp>
        <p:nvSpPr>
          <p:cNvPr id="4" name="Fußzeilenplatzhalter 3">
            <a:extLst>
              <a:ext uri="{FF2B5EF4-FFF2-40B4-BE49-F238E27FC236}">
                <a16:creationId xmlns:a16="http://schemas.microsoft.com/office/drawing/2014/main" id="{92E8FFE0-4B1B-C794-446F-89AC83F64E7B}"/>
              </a:ext>
            </a:extLst>
          </p:cNvPr>
          <p:cNvSpPr>
            <a:spLocks noGrp="1"/>
          </p:cNvSpPr>
          <p:nvPr>
            <p:ph type="ftr" sz="quarter" idx="11"/>
          </p:nvPr>
        </p:nvSpPr>
        <p:spPr/>
        <p:txBody>
          <a:bodyPr/>
          <a:lstStyle/>
          <a:p>
            <a:r>
              <a:rPr lang="da-DK"/>
              <a:t>Lorem ipsum dolor sit amet</a:t>
            </a:r>
            <a:endParaRPr lang="de-DE"/>
          </a:p>
        </p:txBody>
      </p:sp>
      <p:sp>
        <p:nvSpPr>
          <p:cNvPr id="5" name="Foliennummernplatzhalter 4">
            <a:extLst>
              <a:ext uri="{FF2B5EF4-FFF2-40B4-BE49-F238E27FC236}">
                <a16:creationId xmlns:a16="http://schemas.microsoft.com/office/drawing/2014/main" id="{5B375986-59C5-9F7E-624A-9BC9AD632DD2}"/>
              </a:ext>
            </a:extLst>
          </p:cNvPr>
          <p:cNvSpPr>
            <a:spLocks noGrp="1"/>
          </p:cNvSpPr>
          <p:nvPr>
            <p:ph type="sldNum" sz="quarter" idx="12"/>
          </p:nvPr>
        </p:nvSpPr>
        <p:spPr/>
        <p:txBody>
          <a:bodyPr/>
          <a:lstStyle/>
          <a:p>
            <a:fld id="{C68F8025-25EB-49E0-B6E6-6676FB76846B}" type="slidenum">
              <a:rPr lang="de-DE" smtClean="0"/>
              <a:t>‹Nr.›</a:t>
            </a:fld>
            <a:endParaRPr lang="de-DE"/>
          </a:p>
        </p:txBody>
      </p:sp>
      <p:sp>
        <p:nvSpPr>
          <p:cNvPr id="3" name="Textplatzhalter 12">
            <a:extLst>
              <a:ext uri="{FF2B5EF4-FFF2-40B4-BE49-F238E27FC236}">
                <a16:creationId xmlns:a16="http://schemas.microsoft.com/office/drawing/2014/main" id="{236DA63B-45BC-D82C-F02C-F072CFBCEE13}"/>
              </a:ext>
            </a:extLst>
          </p:cNvPr>
          <p:cNvSpPr>
            <a:spLocks noGrp="1"/>
          </p:cNvSpPr>
          <p:nvPr>
            <p:ph type="body" sz="quarter" idx="13"/>
          </p:nvPr>
        </p:nvSpPr>
        <p:spPr>
          <a:xfrm>
            <a:off x="231775" y="514800"/>
            <a:ext cx="9737725" cy="585787"/>
          </a:xfrm>
        </p:spPr>
        <p:txBody>
          <a:bodyPr/>
          <a:lstStyle>
            <a:lvl1pPr>
              <a:lnSpc>
                <a:spcPct val="89000"/>
              </a:lnSpc>
              <a:spcAft>
                <a:spcPts val="0"/>
              </a:spcAft>
              <a:defRPr sz="2400">
                <a:solidFill>
                  <a:schemeClr val="tx1"/>
                </a:solidFill>
              </a:defRPr>
            </a:lvl1pPr>
            <a:lvl2pPr>
              <a:lnSpc>
                <a:spcPct val="89000"/>
              </a:lnSpc>
              <a:buNone/>
              <a:defRPr sz="2400">
                <a:solidFill>
                  <a:schemeClr val="tx1"/>
                </a:solidFill>
              </a:defRPr>
            </a:lvl2pPr>
            <a:lvl3pPr marL="0" indent="0">
              <a:lnSpc>
                <a:spcPct val="89000"/>
              </a:lnSpc>
              <a:buNone/>
              <a:defRPr sz="2400">
                <a:solidFill>
                  <a:schemeClr val="tx1"/>
                </a:solidFill>
              </a:defRPr>
            </a:lvl3pPr>
            <a:lvl4pPr marL="0" indent="0">
              <a:lnSpc>
                <a:spcPct val="89000"/>
              </a:lnSpc>
              <a:buNone/>
              <a:defRPr sz="2400">
                <a:solidFill>
                  <a:schemeClr val="tx1"/>
                </a:solidFill>
              </a:defRPr>
            </a:lvl4pPr>
            <a:lvl5pPr>
              <a:lnSpc>
                <a:spcPct val="89000"/>
              </a:lnSpc>
              <a:defRPr sz="2400">
                <a:solidFill>
                  <a:schemeClr val="tx1"/>
                </a:solidFill>
              </a:defRPr>
            </a:lvl5pPr>
          </a:lstStyle>
          <a:p>
            <a:pPr lvl="0"/>
            <a:r>
              <a:rPr lang="de-DE"/>
              <a:t>Mastertextformat bearbeiten</a:t>
            </a:r>
          </a:p>
        </p:txBody>
      </p:sp>
    </p:spTree>
    <p:extLst>
      <p:ext uri="{BB962C8B-B14F-4D97-AF65-F5344CB8AC3E}">
        <p14:creationId xmlns:p14="http://schemas.microsoft.com/office/powerpoint/2010/main" val="2147128903"/>
      </p:ext>
    </p:extLst>
  </p:cSld>
  <p:clrMapOvr>
    <a:masterClrMapping/>
  </p:clrMapOvr>
  <p:extLst>
    <p:ext uri="{DCECCB84-F9BA-43D5-87BE-67443E8EF086}">
      <p15:sldGuideLst xmlns:p15="http://schemas.microsoft.com/office/powerpoint/2012/main">
        <p15:guide id="1" orient="horz" pos="119" userDrawn="1">
          <p15:clr>
            <a:srgbClr val="F26B43"/>
          </p15:clr>
        </p15:guide>
        <p15:guide id="2" orient="horz" pos="323" userDrawn="1">
          <p15:clr>
            <a:srgbClr val="F26B43"/>
          </p15:clr>
        </p15:guide>
        <p15:guide id="3" orient="horz" pos="3989" userDrawn="1">
          <p15:clr>
            <a:srgbClr val="F26B43"/>
          </p15:clr>
        </p15:guide>
        <p15:guide id="4" orient="horz" pos="806" userDrawn="1">
          <p15:clr>
            <a:srgbClr val="F26B43"/>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Leer">
    <p:spTree>
      <p:nvGrpSpPr>
        <p:cNvPr id="1" name=""/>
        <p:cNvGrpSpPr/>
        <p:nvPr/>
      </p:nvGrpSpPr>
      <p:grpSpPr>
        <a:xfrm>
          <a:off x="0" y="0"/>
          <a:ext cx="0" cy="0"/>
          <a:chOff x="0" y="0"/>
          <a:chExt cx="0" cy="0"/>
        </a:xfrm>
      </p:grpSpPr>
      <p:sp>
        <p:nvSpPr>
          <p:cNvPr id="3" name="Fußzeilenplatzhalter 2">
            <a:extLst>
              <a:ext uri="{FF2B5EF4-FFF2-40B4-BE49-F238E27FC236}">
                <a16:creationId xmlns:a16="http://schemas.microsoft.com/office/drawing/2014/main" id="{90904173-1BF0-9BAE-8DF4-4C1426771978}"/>
              </a:ext>
            </a:extLst>
          </p:cNvPr>
          <p:cNvSpPr>
            <a:spLocks noGrp="1"/>
          </p:cNvSpPr>
          <p:nvPr>
            <p:ph type="ftr" sz="quarter" idx="11"/>
          </p:nvPr>
        </p:nvSpPr>
        <p:spPr/>
        <p:txBody>
          <a:bodyPr/>
          <a:lstStyle/>
          <a:p>
            <a:r>
              <a:rPr lang="da-DK"/>
              <a:t>Lorem ipsum dolor sit amet</a:t>
            </a:r>
            <a:endParaRPr lang="de-DE"/>
          </a:p>
        </p:txBody>
      </p:sp>
      <p:sp>
        <p:nvSpPr>
          <p:cNvPr id="4" name="Foliennummernplatzhalter 3">
            <a:extLst>
              <a:ext uri="{FF2B5EF4-FFF2-40B4-BE49-F238E27FC236}">
                <a16:creationId xmlns:a16="http://schemas.microsoft.com/office/drawing/2014/main" id="{257D6D76-03DD-49E5-619D-ED1312F465B9}"/>
              </a:ext>
            </a:extLst>
          </p:cNvPr>
          <p:cNvSpPr>
            <a:spLocks noGrp="1"/>
          </p:cNvSpPr>
          <p:nvPr>
            <p:ph type="sldNum" sz="quarter" idx="12"/>
          </p:nvPr>
        </p:nvSpPr>
        <p:spPr/>
        <p:txBody>
          <a:bodyPr/>
          <a:lstStyle/>
          <a:p>
            <a:fld id="{C68F8025-25EB-49E0-B6E6-6676FB76846B}" type="slidenum">
              <a:rPr lang="de-DE" smtClean="0"/>
              <a:t>‹Nr.›</a:t>
            </a:fld>
            <a:endParaRPr lang="de-DE"/>
          </a:p>
        </p:txBody>
      </p:sp>
    </p:spTree>
    <p:extLst>
      <p:ext uri="{BB962C8B-B14F-4D97-AF65-F5344CB8AC3E}">
        <p14:creationId xmlns:p14="http://schemas.microsoft.com/office/powerpoint/2010/main" val="4197261947"/>
      </p:ext>
    </p:extLst>
  </p:cSld>
  <p:clrMapOvr>
    <a:masterClrMapping/>
  </p:clrMapOvr>
  <p:extLst>
    <p:ext uri="{DCECCB84-F9BA-43D5-87BE-67443E8EF086}">
      <p15:sldGuideLst xmlns:p15="http://schemas.microsoft.com/office/powerpoint/2012/main">
        <p15:guide id="1" orient="horz" pos="3986" userDrawn="1">
          <p15:clr>
            <a:srgbClr val="F26B43"/>
          </p15:clr>
        </p15:guide>
        <p15:guide id="2" pos="3772" userDrawn="1">
          <p15:clr>
            <a:srgbClr val="FBAE4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preserve="1" userDrawn="1">
  <p:cSld name="Schlussfolie Hexaflow">
    <p:spTree>
      <p:nvGrpSpPr>
        <p:cNvPr id="1" name=""/>
        <p:cNvGrpSpPr/>
        <p:nvPr/>
      </p:nvGrpSpPr>
      <p:grpSpPr>
        <a:xfrm>
          <a:off x="0" y="0"/>
          <a:ext cx="0" cy="0"/>
          <a:chOff x="0" y="0"/>
          <a:chExt cx="0" cy="0"/>
        </a:xfrm>
      </p:grpSpPr>
      <p:grpSp>
        <p:nvGrpSpPr>
          <p:cNvPr id="4" name="Gruppieren 3">
            <a:extLst>
              <a:ext uri="{FF2B5EF4-FFF2-40B4-BE49-F238E27FC236}">
                <a16:creationId xmlns:a16="http://schemas.microsoft.com/office/drawing/2014/main" id="{F2B2C32B-105D-CBD1-2DBD-6C61CB1B832E}"/>
              </a:ext>
            </a:extLst>
          </p:cNvPr>
          <p:cNvGrpSpPr>
            <a:grpSpLocks noChangeAspect="1"/>
          </p:cNvGrpSpPr>
          <p:nvPr userDrawn="1"/>
        </p:nvGrpSpPr>
        <p:grpSpPr>
          <a:xfrm>
            <a:off x="231775" y="4046400"/>
            <a:ext cx="11728800" cy="2577822"/>
            <a:chOff x="2147048" y="6054285"/>
            <a:chExt cx="6544773" cy="1438447"/>
          </a:xfrm>
          <a:solidFill>
            <a:schemeClr val="tx1">
              <a:alpha val="15000"/>
            </a:schemeClr>
          </a:solidFill>
        </p:grpSpPr>
        <p:sp>
          <p:nvSpPr>
            <p:cNvPr id="231" name="Freihandform: Form 230">
              <a:extLst>
                <a:ext uri="{FF2B5EF4-FFF2-40B4-BE49-F238E27FC236}">
                  <a16:creationId xmlns:a16="http://schemas.microsoft.com/office/drawing/2014/main" id="{A0D1168B-C296-AE78-8ABD-DF440BED78DA}"/>
                </a:ext>
              </a:extLst>
            </p:cNvPr>
            <p:cNvSpPr/>
            <p:nvPr/>
          </p:nvSpPr>
          <p:spPr>
            <a:xfrm>
              <a:off x="3644874" y="6054860"/>
              <a:ext cx="748454" cy="1437728"/>
            </a:xfrm>
            <a:custGeom>
              <a:avLst/>
              <a:gdLst>
                <a:gd name="csX0" fmla="*/ 362337 w 855131"/>
                <a:gd name="csY0" fmla="*/ 0 h 1642647"/>
                <a:gd name="csX1" fmla="*/ 43828 w 855131"/>
                <a:gd name="csY1" fmla="*/ 0 h 1642647"/>
                <a:gd name="csX2" fmla="*/ 5883 w 855131"/>
                <a:gd name="csY2" fmla="*/ 65542 h 1642647"/>
                <a:gd name="csX3" fmla="*/ 429686 w 855131"/>
                <a:gd name="csY3" fmla="*/ 799476 h 1642647"/>
                <a:gd name="csX4" fmla="*/ 429686 w 855131"/>
                <a:gd name="csY4" fmla="*/ 843171 h 1642647"/>
                <a:gd name="csX5" fmla="*/ 5883 w 855131"/>
                <a:gd name="csY5" fmla="*/ 1577106 h 1642647"/>
                <a:gd name="csX6" fmla="*/ 43828 w 855131"/>
                <a:gd name="csY6" fmla="*/ 1642647 h 1642647"/>
                <a:gd name="csX7" fmla="*/ 362337 w 855131"/>
                <a:gd name="csY7" fmla="*/ 1642647 h 1642647"/>
                <a:gd name="csX8" fmla="*/ 400282 w 855131"/>
                <a:gd name="csY8" fmla="*/ 1620800 h 1642647"/>
                <a:gd name="csX9" fmla="*/ 849218 w 855131"/>
                <a:gd name="csY9" fmla="*/ 843171 h 1642647"/>
                <a:gd name="csX10" fmla="*/ 849218 w 855131"/>
                <a:gd name="csY10" fmla="*/ 799476 h 1642647"/>
                <a:gd name="csX11" fmla="*/ 400282 w 855131"/>
                <a:gd name="csY11" fmla="*/ 21847 h 1642647"/>
                <a:gd name="csX12" fmla="*/ 362337 w 855131"/>
                <a:gd name="csY12" fmla="*/ 0 h 1642647"/>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855131" h="1642647">
                  <a:moveTo>
                    <a:pt x="362337" y="0"/>
                  </a:moveTo>
                  <a:lnTo>
                    <a:pt x="43828" y="0"/>
                  </a:lnTo>
                  <a:cubicBezTo>
                    <a:pt x="10153" y="0"/>
                    <a:pt x="-10872" y="36467"/>
                    <a:pt x="5883" y="65542"/>
                  </a:cubicBezTo>
                  <a:lnTo>
                    <a:pt x="429686" y="799476"/>
                  </a:lnTo>
                  <a:cubicBezTo>
                    <a:pt x="437570" y="812946"/>
                    <a:pt x="437570" y="829701"/>
                    <a:pt x="429686" y="843171"/>
                  </a:cubicBezTo>
                  <a:lnTo>
                    <a:pt x="5883" y="1577106"/>
                  </a:lnTo>
                  <a:cubicBezTo>
                    <a:pt x="-10872" y="1606345"/>
                    <a:pt x="10153" y="1642647"/>
                    <a:pt x="43828" y="1642647"/>
                  </a:cubicBezTo>
                  <a:lnTo>
                    <a:pt x="362337" y="1642647"/>
                  </a:lnTo>
                  <a:cubicBezTo>
                    <a:pt x="377942" y="1642647"/>
                    <a:pt x="392398" y="1634270"/>
                    <a:pt x="400282" y="1620800"/>
                  </a:cubicBezTo>
                  <a:lnTo>
                    <a:pt x="849218" y="843171"/>
                  </a:lnTo>
                  <a:cubicBezTo>
                    <a:pt x="857102" y="829701"/>
                    <a:pt x="857102" y="812946"/>
                    <a:pt x="849218" y="799476"/>
                  </a:cubicBezTo>
                  <a:lnTo>
                    <a:pt x="400282" y="21847"/>
                  </a:lnTo>
                  <a:cubicBezTo>
                    <a:pt x="392398" y="8377"/>
                    <a:pt x="378107" y="0"/>
                    <a:pt x="362337" y="0"/>
                  </a:cubicBezTo>
                  <a:close/>
                </a:path>
              </a:pathLst>
            </a:custGeom>
            <a:grpFill/>
            <a:ln w="16418" cap="flat">
              <a:noFill/>
              <a:prstDash val="solid"/>
              <a:round/>
            </a:ln>
          </p:spPr>
          <p:txBody>
            <a:bodyPr/>
            <a:lstStyle/>
            <a:p>
              <a:endParaRPr lang="de-DE"/>
            </a:p>
          </p:txBody>
        </p:sp>
        <p:sp>
          <p:nvSpPr>
            <p:cNvPr id="232" name="Freihandform: Form 231">
              <a:extLst>
                <a:ext uri="{FF2B5EF4-FFF2-40B4-BE49-F238E27FC236}">
                  <a16:creationId xmlns:a16="http://schemas.microsoft.com/office/drawing/2014/main" id="{77127273-31D4-F947-CB59-4D449DEF9FAE}"/>
                </a:ext>
              </a:extLst>
            </p:cNvPr>
            <p:cNvSpPr/>
            <p:nvPr/>
          </p:nvSpPr>
          <p:spPr>
            <a:xfrm>
              <a:off x="2147048" y="6494086"/>
              <a:ext cx="1395000" cy="998574"/>
            </a:xfrm>
            <a:custGeom>
              <a:avLst/>
              <a:gdLst>
                <a:gd name="csX0" fmla="*/ 165055 w 1593829"/>
                <a:gd name="csY0" fmla="*/ 21847 h 1140900"/>
                <a:gd name="csX1" fmla="*/ 5883 w 1593829"/>
                <a:gd name="csY1" fmla="*/ 297648 h 1140900"/>
                <a:gd name="csX2" fmla="*/ 43828 w 1593829"/>
                <a:gd name="csY2" fmla="*/ 363189 h 1140900"/>
                <a:gd name="csX3" fmla="*/ 891270 w 1593829"/>
                <a:gd name="csY3" fmla="*/ 363189 h 1140900"/>
                <a:gd name="csX4" fmla="*/ 929215 w 1593829"/>
                <a:gd name="csY4" fmla="*/ 385037 h 1140900"/>
                <a:gd name="csX5" fmla="*/ 1353018 w 1593829"/>
                <a:gd name="csY5" fmla="*/ 1118971 h 1140900"/>
                <a:gd name="csX6" fmla="*/ 1428744 w 1593829"/>
                <a:gd name="csY6" fmla="*/ 1118971 h 1140900"/>
                <a:gd name="csX7" fmla="*/ 1587916 w 1593829"/>
                <a:gd name="csY7" fmla="*/ 843171 h 1140900"/>
                <a:gd name="csX8" fmla="*/ 1587916 w 1593829"/>
                <a:gd name="csY8" fmla="*/ 799476 h 1140900"/>
                <a:gd name="csX9" fmla="*/ 1138981 w 1593829"/>
                <a:gd name="csY9" fmla="*/ 21847 h 1140900"/>
                <a:gd name="csX10" fmla="*/ 1101035 w 1593829"/>
                <a:gd name="csY10" fmla="*/ 0 h 1140900"/>
                <a:gd name="csX11" fmla="*/ 203000 w 1593829"/>
                <a:gd name="csY11" fmla="*/ 0 h 1140900"/>
                <a:gd name="csX12" fmla="*/ 165055 w 1593829"/>
                <a:gd name="csY12" fmla="*/ 21847 h 114090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1593829" h="1140900">
                  <a:moveTo>
                    <a:pt x="165055" y="21847"/>
                  </a:moveTo>
                  <a:lnTo>
                    <a:pt x="5883" y="297648"/>
                  </a:lnTo>
                  <a:cubicBezTo>
                    <a:pt x="-10872" y="326887"/>
                    <a:pt x="10153" y="363189"/>
                    <a:pt x="43828" y="363189"/>
                  </a:cubicBezTo>
                  <a:lnTo>
                    <a:pt x="891270" y="363189"/>
                  </a:lnTo>
                  <a:cubicBezTo>
                    <a:pt x="906875" y="363189"/>
                    <a:pt x="921330" y="371567"/>
                    <a:pt x="929215" y="385037"/>
                  </a:cubicBezTo>
                  <a:lnTo>
                    <a:pt x="1353018" y="1118971"/>
                  </a:lnTo>
                  <a:cubicBezTo>
                    <a:pt x="1369773" y="1148210"/>
                    <a:pt x="1411989" y="1148210"/>
                    <a:pt x="1428744" y="1118971"/>
                  </a:cubicBezTo>
                  <a:lnTo>
                    <a:pt x="1587916" y="843171"/>
                  </a:lnTo>
                  <a:cubicBezTo>
                    <a:pt x="1595801" y="829701"/>
                    <a:pt x="1595801" y="812946"/>
                    <a:pt x="1587916" y="799476"/>
                  </a:cubicBezTo>
                  <a:lnTo>
                    <a:pt x="1138981" y="21847"/>
                  </a:lnTo>
                  <a:cubicBezTo>
                    <a:pt x="1131096" y="8377"/>
                    <a:pt x="1116805" y="0"/>
                    <a:pt x="1101035" y="0"/>
                  </a:cubicBezTo>
                  <a:lnTo>
                    <a:pt x="203000" y="0"/>
                  </a:lnTo>
                  <a:cubicBezTo>
                    <a:pt x="187395" y="0"/>
                    <a:pt x="172940" y="8377"/>
                    <a:pt x="165055" y="21847"/>
                  </a:cubicBezTo>
                  <a:close/>
                </a:path>
              </a:pathLst>
            </a:custGeom>
            <a:grpFill/>
            <a:ln w="16418" cap="flat">
              <a:noFill/>
              <a:prstDash val="solid"/>
              <a:round/>
            </a:ln>
          </p:spPr>
          <p:txBody>
            <a:bodyPr/>
            <a:lstStyle/>
            <a:p>
              <a:endParaRPr lang="de-DE"/>
            </a:p>
          </p:txBody>
        </p:sp>
        <p:sp>
          <p:nvSpPr>
            <p:cNvPr id="233" name="Freihandform: Form 232">
              <a:extLst>
                <a:ext uri="{FF2B5EF4-FFF2-40B4-BE49-F238E27FC236}">
                  <a16:creationId xmlns:a16="http://schemas.microsoft.com/office/drawing/2014/main" id="{610EDCA6-766B-6E61-62C6-B8E69EA06F44}"/>
                </a:ext>
              </a:extLst>
            </p:cNvPr>
            <p:cNvSpPr/>
            <p:nvPr/>
          </p:nvSpPr>
          <p:spPr>
            <a:xfrm>
              <a:off x="6608867" y="6054285"/>
              <a:ext cx="748454" cy="1437728"/>
            </a:xfrm>
            <a:custGeom>
              <a:avLst/>
              <a:gdLst>
                <a:gd name="csX0" fmla="*/ 492794 w 855131"/>
                <a:gd name="csY0" fmla="*/ 0 h 1642647"/>
                <a:gd name="csX1" fmla="*/ 811303 w 855131"/>
                <a:gd name="csY1" fmla="*/ 0 h 1642647"/>
                <a:gd name="csX2" fmla="*/ 849248 w 855131"/>
                <a:gd name="csY2" fmla="*/ 65542 h 1642647"/>
                <a:gd name="csX3" fmla="*/ 425446 w 855131"/>
                <a:gd name="csY3" fmla="*/ 799477 h 1642647"/>
                <a:gd name="csX4" fmla="*/ 425446 w 855131"/>
                <a:gd name="csY4" fmla="*/ 843171 h 1642647"/>
                <a:gd name="csX5" fmla="*/ 849248 w 855131"/>
                <a:gd name="csY5" fmla="*/ 1577106 h 1642647"/>
                <a:gd name="csX6" fmla="*/ 811303 w 855131"/>
                <a:gd name="csY6" fmla="*/ 1642647 h 1642647"/>
                <a:gd name="csX7" fmla="*/ 492794 w 855131"/>
                <a:gd name="csY7" fmla="*/ 1642647 h 1642647"/>
                <a:gd name="csX8" fmla="*/ 454849 w 855131"/>
                <a:gd name="csY8" fmla="*/ 1620800 h 1642647"/>
                <a:gd name="csX9" fmla="*/ 5913 w 855131"/>
                <a:gd name="csY9" fmla="*/ 843171 h 1642647"/>
                <a:gd name="csX10" fmla="*/ 5913 w 855131"/>
                <a:gd name="csY10" fmla="*/ 799477 h 1642647"/>
                <a:gd name="csX11" fmla="*/ 454849 w 855131"/>
                <a:gd name="csY11" fmla="*/ 21847 h 1642647"/>
                <a:gd name="csX12" fmla="*/ 492794 w 855131"/>
                <a:gd name="csY12" fmla="*/ 0 h 1642647"/>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855131" h="1642647">
                  <a:moveTo>
                    <a:pt x="492794" y="0"/>
                  </a:moveTo>
                  <a:lnTo>
                    <a:pt x="811303" y="0"/>
                  </a:lnTo>
                  <a:cubicBezTo>
                    <a:pt x="844978" y="0"/>
                    <a:pt x="866004" y="36467"/>
                    <a:pt x="849248" y="65542"/>
                  </a:cubicBezTo>
                  <a:lnTo>
                    <a:pt x="425446" y="799477"/>
                  </a:lnTo>
                  <a:cubicBezTo>
                    <a:pt x="417561" y="812946"/>
                    <a:pt x="417561" y="829701"/>
                    <a:pt x="425446" y="843171"/>
                  </a:cubicBezTo>
                  <a:lnTo>
                    <a:pt x="849248" y="1577106"/>
                  </a:lnTo>
                  <a:cubicBezTo>
                    <a:pt x="866004" y="1606345"/>
                    <a:pt x="844978" y="1642647"/>
                    <a:pt x="811303" y="1642647"/>
                  </a:cubicBezTo>
                  <a:lnTo>
                    <a:pt x="492794" y="1642647"/>
                  </a:lnTo>
                  <a:cubicBezTo>
                    <a:pt x="477189" y="1642647"/>
                    <a:pt x="462733" y="1634270"/>
                    <a:pt x="454849" y="1620800"/>
                  </a:cubicBezTo>
                  <a:lnTo>
                    <a:pt x="5913" y="843171"/>
                  </a:lnTo>
                  <a:cubicBezTo>
                    <a:pt x="-1971" y="829701"/>
                    <a:pt x="-1971" y="812946"/>
                    <a:pt x="5913" y="799477"/>
                  </a:cubicBezTo>
                  <a:lnTo>
                    <a:pt x="454849" y="21847"/>
                  </a:lnTo>
                  <a:cubicBezTo>
                    <a:pt x="462733" y="8378"/>
                    <a:pt x="477025" y="0"/>
                    <a:pt x="492794" y="0"/>
                  </a:cubicBezTo>
                  <a:close/>
                </a:path>
              </a:pathLst>
            </a:custGeom>
            <a:grpFill/>
            <a:ln w="16418" cap="flat">
              <a:noFill/>
              <a:prstDash val="solid"/>
              <a:round/>
            </a:ln>
          </p:spPr>
          <p:txBody>
            <a:bodyPr/>
            <a:lstStyle/>
            <a:p>
              <a:endParaRPr lang="de-DE"/>
            </a:p>
          </p:txBody>
        </p:sp>
        <p:sp>
          <p:nvSpPr>
            <p:cNvPr id="234" name="Freihandform: Form 233">
              <a:extLst>
                <a:ext uri="{FF2B5EF4-FFF2-40B4-BE49-F238E27FC236}">
                  <a16:creationId xmlns:a16="http://schemas.microsoft.com/office/drawing/2014/main" id="{A719D80B-0659-DDD0-F425-E90A6708E143}"/>
                </a:ext>
              </a:extLst>
            </p:cNvPr>
            <p:cNvSpPr/>
            <p:nvPr/>
          </p:nvSpPr>
          <p:spPr>
            <a:xfrm>
              <a:off x="4420358" y="6494086"/>
              <a:ext cx="1395000" cy="998574"/>
            </a:xfrm>
            <a:custGeom>
              <a:avLst/>
              <a:gdLst>
                <a:gd name="csX0" fmla="*/ 1428774 w 1593829"/>
                <a:gd name="csY0" fmla="*/ 21847 h 1140900"/>
                <a:gd name="csX1" fmla="*/ 1587947 w 1593829"/>
                <a:gd name="csY1" fmla="*/ 297648 h 1140900"/>
                <a:gd name="csX2" fmla="*/ 1550002 w 1593829"/>
                <a:gd name="csY2" fmla="*/ 363189 h 1140900"/>
                <a:gd name="csX3" fmla="*/ 702560 w 1593829"/>
                <a:gd name="csY3" fmla="*/ 363189 h 1140900"/>
                <a:gd name="csX4" fmla="*/ 664615 w 1593829"/>
                <a:gd name="csY4" fmla="*/ 385037 h 1140900"/>
                <a:gd name="csX5" fmla="*/ 240812 w 1593829"/>
                <a:gd name="csY5" fmla="*/ 1118971 h 1140900"/>
                <a:gd name="csX6" fmla="*/ 165086 w 1593829"/>
                <a:gd name="csY6" fmla="*/ 1118971 h 1140900"/>
                <a:gd name="csX7" fmla="*/ 5913 w 1593829"/>
                <a:gd name="csY7" fmla="*/ 843171 h 1140900"/>
                <a:gd name="csX8" fmla="*/ 5913 w 1593829"/>
                <a:gd name="csY8" fmla="*/ 799476 h 1140900"/>
                <a:gd name="csX9" fmla="*/ 454849 w 1593829"/>
                <a:gd name="csY9" fmla="*/ 21847 h 1140900"/>
                <a:gd name="csX10" fmla="*/ 492794 w 1593829"/>
                <a:gd name="csY10" fmla="*/ 0 h 1140900"/>
                <a:gd name="csX11" fmla="*/ 1390829 w 1593829"/>
                <a:gd name="csY11" fmla="*/ 0 h 1140900"/>
                <a:gd name="csX12" fmla="*/ 1428774 w 1593829"/>
                <a:gd name="csY12" fmla="*/ 21847 h 114090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1593829" h="1140900">
                  <a:moveTo>
                    <a:pt x="1428774" y="21847"/>
                  </a:moveTo>
                  <a:lnTo>
                    <a:pt x="1587947" y="297648"/>
                  </a:lnTo>
                  <a:cubicBezTo>
                    <a:pt x="1604702" y="326887"/>
                    <a:pt x="1583676" y="363189"/>
                    <a:pt x="1550002" y="363189"/>
                  </a:cubicBezTo>
                  <a:lnTo>
                    <a:pt x="702560" y="363189"/>
                  </a:lnTo>
                  <a:cubicBezTo>
                    <a:pt x="686955" y="363189"/>
                    <a:pt x="672500" y="371567"/>
                    <a:pt x="664615" y="385037"/>
                  </a:cubicBezTo>
                  <a:lnTo>
                    <a:pt x="240812" y="1118971"/>
                  </a:lnTo>
                  <a:cubicBezTo>
                    <a:pt x="224057" y="1148210"/>
                    <a:pt x="181841" y="1148210"/>
                    <a:pt x="165086" y="1118971"/>
                  </a:cubicBezTo>
                  <a:lnTo>
                    <a:pt x="5913" y="843171"/>
                  </a:lnTo>
                  <a:cubicBezTo>
                    <a:pt x="-1971" y="829701"/>
                    <a:pt x="-1971" y="812946"/>
                    <a:pt x="5913" y="799476"/>
                  </a:cubicBezTo>
                  <a:lnTo>
                    <a:pt x="454849" y="21847"/>
                  </a:lnTo>
                  <a:cubicBezTo>
                    <a:pt x="462733" y="8377"/>
                    <a:pt x="477025" y="0"/>
                    <a:pt x="492794" y="0"/>
                  </a:cubicBezTo>
                  <a:lnTo>
                    <a:pt x="1390829" y="0"/>
                  </a:lnTo>
                  <a:cubicBezTo>
                    <a:pt x="1406434" y="0"/>
                    <a:pt x="1420890" y="8377"/>
                    <a:pt x="1428774" y="21847"/>
                  </a:cubicBezTo>
                  <a:close/>
                </a:path>
              </a:pathLst>
            </a:custGeom>
            <a:grpFill/>
            <a:ln w="16418" cap="flat">
              <a:noFill/>
              <a:prstDash val="solid"/>
              <a:round/>
            </a:ln>
          </p:spPr>
          <p:txBody>
            <a:bodyPr/>
            <a:lstStyle/>
            <a:p>
              <a:endParaRPr lang="de-DE"/>
            </a:p>
          </p:txBody>
        </p:sp>
        <p:sp>
          <p:nvSpPr>
            <p:cNvPr id="235" name="Freihandform: Form 234">
              <a:extLst>
                <a:ext uri="{FF2B5EF4-FFF2-40B4-BE49-F238E27FC236}">
                  <a16:creationId xmlns:a16="http://schemas.microsoft.com/office/drawing/2014/main" id="{A1D364FC-73E7-A13F-1A60-179FB74C2370}"/>
                </a:ext>
              </a:extLst>
            </p:cNvPr>
            <p:cNvSpPr/>
            <p:nvPr/>
          </p:nvSpPr>
          <p:spPr>
            <a:xfrm>
              <a:off x="5065924" y="6494158"/>
              <a:ext cx="1395000" cy="998574"/>
            </a:xfrm>
            <a:custGeom>
              <a:avLst/>
              <a:gdLst>
                <a:gd name="csX0" fmla="*/ 165055 w 1593829"/>
                <a:gd name="csY0" fmla="*/ 1119053 h 1140900"/>
                <a:gd name="csX1" fmla="*/ 5883 w 1593829"/>
                <a:gd name="csY1" fmla="*/ 843253 h 1140900"/>
                <a:gd name="csX2" fmla="*/ 43828 w 1593829"/>
                <a:gd name="csY2" fmla="*/ 777711 h 1140900"/>
                <a:gd name="csX3" fmla="*/ 891270 w 1593829"/>
                <a:gd name="csY3" fmla="*/ 777711 h 1140900"/>
                <a:gd name="csX4" fmla="*/ 929215 w 1593829"/>
                <a:gd name="csY4" fmla="*/ 755864 h 1140900"/>
                <a:gd name="csX5" fmla="*/ 1353017 w 1593829"/>
                <a:gd name="csY5" fmla="*/ 21929 h 1140900"/>
                <a:gd name="csX6" fmla="*/ 1428744 w 1593829"/>
                <a:gd name="csY6" fmla="*/ 21929 h 1140900"/>
                <a:gd name="csX7" fmla="*/ 1587916 w 1593829"/>
                <a:gd name="csY7" fmla="*/ 297730 h 1140900"/>
                <a:gd name="csX8" fmla="*/ 1587916 w 1593829"/>
                <a:gd name="csY8" fmla="*/ 341424 h 1140900"/>
                <a:gd name="csX9" fmla="*/ 1138981 w 1593829"/>
                <a:gd name="csY9" fmla="*/ 1119053 h 1140900"/>
                <a:gd name="csX10" fmla="*/ 1101035 w 1593829"/>
                <a:gd name="csY10" fmla="*/ 1140901 h 1140900"/>
                <a:gd name="csX11" fmla="*/ 203000 w 1593829"/>
                <a:gd name="csY11" fmla="*/ 1140901 h 1140900"/>
                <a:gd name="csX12" fmla="*/ 165055 w 1593829"/>
                <a:gd name="csY12" fmla="*/ 1119053 h 114090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1593829" h="1140900">
                  <a:moveTo>
                    <a:pt x="165055" y="1119053"/>
                  </a:moveTo>
                  <a:lnTo>
                    <a:pt x="5883" y="843253"/>
                  </a:lnTo>
                  <a:cubicBezTo>
                    <a:pt x="-10873" y="814014"/>
                    <a:pt x="10153" y="777711"/>
                    <a:pt x="43828" y="777711"/>
                  </a:cubicBezTo>
                  <a:lnTo>
                    <a:pt x="891270" y="777711"/>
                  </a:lnTo>
                  <a:cubicBezTo>
                    <a:pt x="906874" y="777711"/>
                    <a:pt x="921330" y="769334"/>
                    <a:pt x="929215" y="755864"/>
                  </a:cubicBezTo>
                  <a:lnTo>
                    <a:pt x="1353017" y="21929"/>
                  </a:lnTo>
                  <a:cubicBezTo>
                    <a:pt x="1369773" y="-7310"/>
                    <a:pt x="1411988" y="-7310"/>
                    <a:pt x="1428744" y="21929"/>
                  </a:cubicBezTo>
                  <a:lnTo>
                    <a:pt x="1587916" y="297730"/>
                  </a:lnTo>
                  <a:cubicBezTo>
                    <a:pt x="1595801" y="311200"/>
                    <a:pt x="1595801" y="327955"/>
                    <a:pt x="1587916" y="341424"/>
                  </a:cubicBezTo>
                  <a:lnTo>
                    <a:pt x="1138981" y="1119053"/>
                  </a:lnTo>
                  <a:cubicBezTo>
                    <a:pt x="1131096" y="1132523"/>
                    <a:pt x="1116805" y="1140901"/>
                    <a:pt x="1101035" y="1140901"/>
                  </a:cubicBezTo>
                  <a:lnTo>
                    <a:pt x="203000" y="1140901"/>
                  </a:lnTo>
                  <a:cubicBezTo>
                    <a:pt x="187395" y="1140901"/>
                    <a:pt x="172940" y="1132523"/>
                    <a:pt x="165055" y="1119053"/>
                  </a:cubicBezTo>
                  <a:close/>
                </a:path>
              </a:pathLst>
            </a:custGeom>
            <a:grpFill/>
            <a:ln w="16418" cap="flat">
              <a:noFill/>
              <a:prstDash val="solid"/>
              <a:round/>
            </a:ln>
          </p:spPr>
          <p:txBody>
            <a:bodyPr/>
            <a:lstStyle/>
            <a:p>
              <a:endParaRPr lang="de-DE"/>
            </a:p>
          </p:txBody>
        </p:sp>
        <p:sp>
          <p:nvSpPr>
            <p:cNvPr id="236" name="Freihandform: Form 235">
              <a:extLst>
                <a:ext uri="{FF2B5EF4-FFF2-40B4-BE49-F238E27FC236}">
                  <a16:creationId xmlns:a16="http://schemas.microsoft.com/office/drawing/2014/main" id="{5031C6BA-E98E-CC38-AA2C-02A85ACAD331}"/>
                </a:ext>
              </a:extLst>
            </p:cNvPr>
            <p:cNvSpPr/>
            <p:nvPr/>
          </p:nvSpPr>
          <p:spPr>
            <a:xfrm>
              <a:off x="7296821" y="6494158"/>
              <a:ext cx="1395000" cy="998574"/>
            </a:xfrm>
            <a:custGeom>
              <a:avLst/>
              <a:gdLst>
                <a:gd name="csX0" fmla="*/ 1428775 w 1593829"/>
                <a:gd name="csY0" fmla="*/ 1119053 h 1140900"/>
                <a:gd name="csX1" fmla="*/ 1587947 w 1593829"/>
                <a:gd name="csY1" fmla="*/ 843253 h 1140900"/>
                <a:gd name="csX2" fmla="*/ 1550002 w 1593829"/>
                <a:gd name="csY2" fmla="*/ 777711 h 1140900"/>
                <a:gd name="csX3" fmla="*/ 702560 w 1593829"/>
                <a:gd name="csY3" fmla="*/ 777711 h 1140900"/>
                <a:gd name="csX4" fmla="*/ 664615 w 1593829"/>
                <a:gd name="csY4" fmla="*/ 755864 h 1140900"/>
                <a:gd name="csX5" fmla="*/ 240812 w 1593829"/>
                <a:gd name="csY5" fmla="*/ 21929 h 1140900"/>
                <a:gd name="csX6" fmla="*/ 165086 w 1593829"/>
                <a:gd name="csY6" fmla="*/ 21929 h 1140900"/>
                <a:gd name="csX7" fmla="*/ 5914 w 1593829"/>
                <a:gd name="csY7" fmla="*/ 297730 h 1140900"/>
                <a:gd name="csX8" fmla="*/ 5914 w 1593829"/>
                <a:gd name="csY8" fmla="*/ 341424 h 1140900"/>
                <a:gd name="csX9" fmla="*/ 454849 w 1593829"/>
                <a:gd name="csY9" fmla="*/ 1119053 h 1140900"/>
                <a:gd name="csX10" fmla="*/ 492795 w 1593829"/>
                <a:gd name="csY10" fmla="*/ 1140901 h 1140900"/>
                <a:gd name="csX11" fmla="*/ 1390830 w 1593829"/>
                <a:gd name="csY11" fmla="*/ 1140901 h 1140900"/>
                <a:gd name="csX12" fmla="*/ 1428775 w 1593829"/>
                <a:gd name="csY12" fmla="*/ 1119053 h 114090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1593829" h="1140900">
                  <a:moveTo>
                    <a:pt x="1428775" y="1119053"/>
                  </a:moveTo>
                  <a:lnTo>
                    <a:pt x="1587947" y="843253"/>
                  </a:lnTo>
                  <a:cubicBezTo>
                    <a:pt x="1604703" y="814014"/>
                    <a:pt x="1583676" y="777711"/>
                    <a:pt x="1550002" y="777711"/>
                  </a:cubicBezTo>
                  <a:lnTo>
                    <a:pt x="702560" y="777711"/>
                  </a:lnTo>
                  <a:cubicBezTo>
                    <a:pt x="686955" y="777711"/>
                    <a:pt x="672500" y="769334"/>
                    <a:pt x="664615" y="755864"/>
                  </a:cubicBezTo>
                  <a:lnTo>
                    <a:pt x="240812" y="21929"/>
                  </a:lnTo>
                  <a:cubicBezTo>
                    <a:pt x="224057" y="-7310"/>
                    <a:pt x="181841" y="-7310"/>
                    <a:pt x="165086" y="21929"/>
                  </a:cubicBezTo>
                  <a:lnTo>
                    <a:pt x="5914" y="297730"/>
                  </a:lnTo>
                  <a:cubicBezTo>
                    <a:pt x="-1971" y="311200"/>
                    <a:pt x="-1971" y="327955"/>
                    <a:pt x="5914" y="341424"/>
                  </a:cubicBezTo>
                  <a:lnTo>
                    <a:pt x="454849" y="1119053"/>
                  </a:lnTo>
                  <a:cubicBezTo>
                    <a:pt x="462734" y="1132523"/>
                    <a:pt x="477025" y="1140901"/>
                    <a:pt x="492795" y="1140901"/>
                  </a:cubicBezTo>
                  <a:lnTo>
                    <a:pt x="1390830" y="1140901"/>
                  </a:lnTo>
                  <a:cubicBezTo>
                    <a:pt x="1406435" y="1140901"/>
                    <a:pt x="1420890" y="1132523"/>
                    <a:pt x="1428775" y="1119053"/>
                  </a:cubicBezTo>
                  <a:close/>
                </a:path>
              </a:pathLst>
            </a:custGeom>
            <a:grpFill/>
            <a:ln w="16418" cap="flat">
              <a:noFill/>
              <a:prstDash val="solid"/>
              <a:round/>
            </a:ln>
          </p:spPr>
          <p:txBody>
            <a:bodyPr/>
            <a:lstStyle/>
            <a:p>
              <a:endParaRPr lang="de-DE"/>
            </a:p>
          </p:txBody>
        </p:sp>
      </p:grpSp>
      <p:sp>
        <p:nvSpPr>
          <p:cNvPr id="2" name="Titel 1">
            <a:extLst>
              <a:ext uri="{FF2B5EF4-FFF2-40B4-BE49-F238E27FC236}">
                <a16:creationId xmlns:a16="http://schemas.microsoft.com/office/drawing/2014/main" id="{37141C3E-6C1A-1AAE-90F3-4E8C7AC66AC6}"/>
              </a:ext>
            </a:extLst>
          </p:cNvPr>
          <p:cNvSpPr>
            <a:spLocks noGrp="1"/>
          </p:cNvSpPr>
          <p:nvPr>
            <p:ph type="title"/>
          </p:nvPr>
        </p:nvSpPr>
        <p:spPr>
          <a:xfrm>
            <a:off x="230400" y="1245601"/>
            <a:ext cx="9739100" cy="961200"/>
          </a:xfrm>
        </p:spPr>
        <p:txBody>
          <a:bodyPr anchor="t" anchorCtr="0"/>
          <a:lstStyle>
            <a:lvl1pPr>
              <a:lnSpc>
                <a:spcPct val="95000"/>
              </a:lnSpc>
              <a:defRPr sz="3600"/>
            </a:lvl1pPr>
          </a:lstStyle>
          <a:p>
            <a:r>
              <a:rPr lang="de-DE"/>
              <a:t>Mastertitelformat bearbeiten</a:t>
            </a:r>
            <a:endParaRPr lang="de-DE" dirty="0"/>
          </a:p>
        </p:txBody>
      </p:sp>
      <p:pic>
        <p:nvPicPr>
          <p:cNvPr id="6" name="Grafik 5">
            <a:extLst>
              <a:ext uri="{FF2B5EF4-FFF2-40B4-BE49-F238E27FC236}">
                <a16:creationId xmlns:a16="http://schemas.microsoft.com/office/drawing/2014/main" id="{28BBEF36-EC36-7CC9-CFED-E65FB67B6BFE}"/>
              </a:ext>
            </a:extLst>
          </p:cNvPr>
          <p:cNvPicPr>
            <a:picLocks noChangeAspect="1"/>
          </p:cNvPicPr>
          <p:nvPr userDrawn="1"/>
        </p:nvPicPr>
        <p:blipFill>
          <a:blip r:embed="rId2"/>
          <a:stretch>
            <a:fillRect/>
          </a:stretch>
        </p:blipFill>
        <p:spPr>
          <a:xfrm>
            <a:off x="10616803" y="233362"/>
            <a:ext cx="1343422" cy="569093"/>
          </a:xfrm>
          <a:prstGeom prst="rect">
            <a:avLst/>
          </a:prstGeom>
        </p:spPr>
      </p:pic>
      <p:sp>
        <p:nvSpPr>
          <p:cNvPr id="9" name="Textfeld 8">
            <a:extLst>
              <a:ext uri="{FF2B5EF4-FFF2-40B4-BE49-F238E27FC236}">
                <a16:creationId xmlns:a16="http://schemas.microsoft.com/office/drawing/2014/main" id="{E14D6319-82DA-6349-615E-B310FB4012DF}"/>
              </a:ext>
            </a:extLst>
          </p:cNvPr>
          <p:cNvSpPr txBox="1"/>
          <p:nvPr userDrawn="1"/>
        </p:nvSpPr>
        <p:spPr>
          <a:xfrm>
            <a:off x="991533" y="5756400"/>
            <a:ext cx="9444709" cy="902209"/>
          </a:xfrm>
          <a:prstGeom prst="rect">
            <a:avLst/>
          </a:prstGeom>
          <a:noFill/>
        </p:spPr>
        <p:txBody>
          <a:bodyPr wrap="square" lIns="0" tIns="0" rIns="0" bIns="0" rtlCol="0" anchor="b" anchorCtr="0">
            <a:noAutofit/>
          </a:bodyPr>
          <a:lstStyle/>
          <a:p>
            <a:pPr lvl="4" algn="l"/>
            <a:r>
              <a:rPr lang="de-DE" b="1" dirty="0">
                <a:solidFill>
                  <a:schemeClr val="tx1"/>
                </a:solidFill>
              </a:rPr>
              <a:t>Bildrechte und Inhalte | Legal Disclaimer: </a:t>
            </a:r>
            <a:r>
              <a:rPr lang="de-DE" dirty="0">
                <a:solidFill>
                  <a:schemeClr val="tx1"/>
                </a:solidFill>
              </a:rPr>
              <a:t>Die Markenzeichen sowie die hier veröffentlichten Inhalte sind marken- bzw. urheberrechtlich geschützt und dürfen nur mit unserer ausdrücklichen Zustimmung von Dritten verwendet werden. Sollten Sie Interesse an der Nutzung von Inhalten haben, z. B. der Verwendung von Grafiken oder Bildmaterial, kontaktieren Sie uns bitte unter info@berlintxl.de.</a:t>
            </a:r>
          </a:p>
        </p:txBody>
      </p:sp>
      <p:grpSp>
        <p:nvGrpSpPr>
          <p:cNvPr id="3" name="Gruppieren 2">
            <a:extLst>
              <a:ext uri="{FF2B5EF4-FFF2-40B4-BE49-F238E27FC236}">
                <a16:creationId xmlns:a16="http://schemas.microsoft.com/office/drawing/2014/main" id="{11E1DF47-9C16-04CB-C232-08B46BBDD96C}"/>
              </a:ext>
            </a:extLst>
          </p:cNvPr>
          <p:cNvGrpSpPr/>
          <p:nvPr userDrawn="1"/>
        </p:nvGrpSpPr>
        <p:grpSpPr>
          <a:xfrm>
            <a:off x="230400" y="6102000"/>
            <a:ext cx="521999" cy="521999"/>
            <a:chOff x="230400" y="6102000"/>
            <a:chExt cx="521999" cy="521999"/>
          </a:xfrm>
        </p:grpSpPr>
        <p:sp>
          <p:nvSpPr>
            <p:cNvPr id="5" name="Freihandform: Form 4">
              <a:extLst>
                <a:ext uri="{FF2B5EF4-FFF2-40B4-BE49-F238E27FC236}">
                  <a16:creationId xmlns:a16="http://schemas.microsoft.com/office/drawing/2014/main" id="{176863C9-6A4D-3913-9F1C-244084D01C07}"/>
                </a:ext>
              </a:extLst>
            </p:cNvPr>
            <p:cNvSpPr/>
            <p:nvPr/>
          </p:nvSpPr>
          <p:spPr>
            <a:xfrm>
              <a:off x="230400" y="6268853"/>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8" name="Freihandform: Form 7">
              <a:extLst>
                <a:ext uri="{FF2B5EF4-FFF2-40B4-BE49-F238E27FC236}">
                  <a16:creationId xmlns:a16="http://schemas.microsoft.com/office/drawing/2014/main" id="{2FCAC84C-D9B4-4A00-2610-0DBD0848C093}"/>
                </a:ext>
              </a:extLst>
            </p:cNvPr>
            <p:cNvSpPr/>
            <p:nvPr/>
          </p:nvSpPr>
          <p:spPr>
            <a:xfrm>
              <a:off x="230400" y="6394692"/>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cubicBezTo>
                    <a:pt x="20507" y="20507"/>
                    <a:pt x="20507" y="0"/>
                    <a:pt x="20507" y="0"/>
                  </a:cubicBezTo>
                  <a:close/>
                </a:path>
              </a:pathLst>
            </a:custGeom>
            <a:solidFill>
              <a:srgbClr val="000000"/>
            </a:solidFill>
            <a:ln w="9185" cap="flat">
              <a:noFill/>
              <a:prstDash val="solid"/>
              <a:miter/>
            </a:ln>
          </p:spPr>
          <p:txBody>
            <a:bodyPr/>
            <a:lstStyle/>
            <a:p>
              <a:endParaRPr lang="de-DE"/>
            </a:p>
          </p:txBody>
        </p:sp>
        <p:sp>
          <p:nvSpPr>
            <p:cNvPr id="10" name="Freihandform: Form 9">
              <a:extLst>
                <a:ext uri="{FF2B5EF4-FFF2-40B4-BE49-F238E27FC236}">
                  <a16:creationId xmlns:a16="http://schemas.microsoft.com/office/drawing/2014/main" id="{335766A4-2AED-40A8-CC5F-D8190506D78D}"/>
                </a:ext>
              </a:extLst>
            </p:cNvPr>
            <p:cNvSpPr/>
            <p:nvPr/>
          </p:nvSpPr>
          <p:spPr>
            <a:xfrm>
              <a:off x="230400" y="6435707"/>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11" name="Freihandform: Form 10">
              <a:extLst>
                <a:ext uri="{FF2B5EF4-FFF2-40B4-BE49-F238E27FC236}">
                  <a16:creationId xmlns:a16="http://schemas.microsoft.com/office/drawing/2014/main" id="{D05A709A-66E0-6866-F3E5-F7A996210EFB}"/>
                </a:ext>
              </a:extLst>
            </p:cNvPr>
            <p:cNvSpPr/>
            <p:nvPr/>
          </p:nvSpPr>
          <p:spPr>
            <a:xfrm>
              <a:off x="251839" y="6268853"/>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12" name="Freihandform: Form 11">
              <a:extLst>
                <a:ext uri="{FF2B5EF4-FFF2-40B4-BE49-F238E27FC236}">
                  <a16:creationId xmlns:a16="http://schemas.microsoft.com/office/drawing/2014/main" id="{1BE223F9-07B8-A3E4-9F84-6C110652FB0A}"/>
                </a:ext>
              </a:extLst>
            </p:cNvPr>
            <p:cNvSpPr/>
            <p:nvPr/>
          </p:nvSpPr>
          <p:spPr>
            <a:xfrm>
              <a:off x="251839" y="6352746"/>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13" name="Freihandform: Form 12">
              <a:extLst>
                <a:ext uri="{FF2B5EF4-FFF2-40B4-BE49-F238E27FC236}">
                  <a16:creationId xmlns:a16="http://schemas.microsoft.com/office/drawing/2014/main" id="{31DD9374-8CA5-2764-2D5C-697583693FCA}"/>
                </a:ext>
              </a:extLst>
            </p:cNvPr>
            <p:cNvSpPr/>
            <p:nvPr/>
          </p:nvSpPr>
          <p:spPr>
            <a:xfrm>
              <a:off x="251839" y="6373253"/>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14" name="Freihandform: Form 13">
              <a:extLst>
                <a:ext uri="{FF2B5EF4-FFF2-40B4-BE49-F238E27FC236}">
                  <a16:creationId xmlns:a16="http://schemas.microsoft.com/office/drawing/2014/main" id="{A0817FF6-6AF8-A8EB-E0D0-5D13ACF24A5C}"/>
                </a:ext>
              </a:extLst>
            </p:cNvPr>
            <p:cNvSpPr/>
            <p:nvPr/>
          </p:nvSpPr>
          <p:spPr>
            <a:xfrm>
              <a:off x="251839" y="6394692"/>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cubicBezTo>
                    <a:pt x="20507" y="20507"/>
                    <a:pt x="20507" y="0"/>
                    <a:pt x="20507" y="0"/>
                  </a:cubicBezTo>
                  <a:close/>
                </a:path>
              </a:pathLst>
            </a:custGeom>
            <a:solidFill>
              <a:srgbClr val="000000"/>
            </a:solidFill>
            <a:ln w="9185" cap="flat">
              <a:noFill/>
              <a:prstDash val="solid"/>
              <a:miter/>
            </a:ln>
          </p:spPr>
          <p:txBody>
            <a:bodyPr/>
            <a:lstStyle/>
            <a:p>
              <a:endParaRPr lang="de-DE"/>
            </a:p>
          </p:txBody>
        </p:sp>
        <p:sp>
          <p:nvSpPr>
            <p:cNvPr id="15" name="Freihandform: Form 14">
              <a:extLst>
                <a:ext uri="{FF2B5EF4-FFF2-40B4-BE49-F238E27FC236}">
                  <a16:creationId xmlns:a16="http://schemas.microsoft.com/office/drawing/2014/main" id="{6AED9159-8764-6710-F1E7-08C21350FF47}"/>
                </a:ext>
              </a:extLst>
            </p:cNvPr>
            <p:cNvSpPr/>
            <p:nvPr/>
          </p:nvSpPr>
          <p:spPr>
            <a:xfrm>
              <a:off x="272346" y="6290292"/>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16" name="Freihandform: Form 15">
              <a:extLst>
                <a:ext uri="{FF2B5EF4-FFF2-40B4-BE49-F238E27FC236}">
                  <a16:creationId xmlns:a16="http://schemas.microsoft.com/office/drawing/2014/main" id="{42BE4E3B-5796-1712-ED3F-0651667DDA4C}"/>
                </a:ext>
              </a:extLst>
            </p:cNvPr>
            <p:cNvSpPr/>
            <p:nvPr/>
          </p:nvSpPr>
          <p:spPr>
            <a:xfrm>
              <a:off x="272346" y="6352746"/>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17" name="Freihandform: Form 16">
              <a:extLst>
                <a:ext uri="{FF2B5EF4-FFF2-40B4-BE49-F238E27FC236}">
                  <a16:creationId xmlns:a16="http://schemas.microsoft.com/office/drawing/2014/main" id="{6DF32E90-06D9-951D-0919-BFFCD7AB5F99}"/>
                </a:ext>
              </a:extLst>
            </p:cNvPr>
            <p:cNvSpPr/>
            <p:nvPr/>
          </p:nvSpPr>
          <p:spPr>
            <a:xfrm>
              <a:off x="272346" y="6415199"/>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18" name="Freihandform: Form 17">
              <a:extLst>
                <a:ext uri="{FF2B5EF4-FFF2-40B4-BE49-F238E27FC236}">
                  <a16:creationId xmlns:a16="http://schemas.microsoft.com/office/drawing/2014/main" id="{0FECABF1-A02C-A983-8B6D-37D35CE0A18A}"/>
                </a:ext>
              </a:extLst>
            </p:cNvPr>
            <p:cNvSpPr/>
            <p:nvPr/>
          </p:nvSpPr>
          <p:spPr>
            <a:xfrm>
              <a:off x="272346" y="6435707"/>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19" name="Freihandform: Form 18">
              <a:extLst>
                <a:ext uri="{FF2B5EF4-FFF2-40B4-BE49-F238E27FC236}">
                  <a16:creationId xmlns:a16="http://schemas.microsoft.com/office/drawing/2014/main" id="{57F00965-3BAF-8EAF-16D7-38AC8CD0F15D}"/>
                </a:ext>
              </a:extLst>
            </p:cNvPr>
            <p:cNvSpPr/>
            <p:nvPr/>
          </p:nvSpPr>
          <p:spPr>
            <a:xfrm>
              <a:off x="293785" y="6331307"/>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20" name="Freihandform: Form 19">
              <a:extLst>
                <a:ext uri="{FF2B5EF4-FFF2-40B4-BE49-F238E27FC236}">
                  <a16:creationId xmlns:a16="http://schemas.microsoft.com/office/drawing/2014/main" id="{B9624F89-48D9-E5FB-19BA-873E3367BEC0}"/>
                </a:ext>
              </a:extLst>
            </p:cNvPr>
            <p:cNvSpPr/>
            <p:nvPr/>
          </p:nvSpPr>
          <p:spPr>
            <a:xfrm>
              <a:off x="293785" y="6373253"/>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21" name="Freihandform: Form 20">
              <a:extLst>
                <a:ext uri="{FF2B5EF4-FFF2-40B4-BE49-F238E27FC236}">
                  <a16:creationId xmlns:a16="http://schemas.microsoft.com/office/drawing/2014/main" id="{D90D50EF-E32C-C1DE-BCC3-FD1839E806D6}"/>
                </a:ext>
              </a:extLst>
            </p:cNvPr>
            <p:cNvSpPr/>
            <p:nvPr/>
          </p:nvSpPr>
          <p:spPr>
            <a:xfrm>
              <a:off x="293785" y="6415199"/>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22" name="Freihandform: Form 21">
              <a:extLst>
                <a:ext uri="{FF2B5EF4-FFF2-40B4-BE49-F238E27FC236}">
                  <a16:creationId xmlns:a16="http://schemas.microsoft.com/office/drawing/2014/main" id="{9F7C424C-9DED-234B-EAE0-B1CD7BFA112A}"/>
                </a:ext>
              </a:extLst>
            </p:cNvPr>
            <p:cNvSpPr/>
            <p:nvPr/>
          </p:nvSpPr>
          <p:spPr>
            <a:xfrm>
              <a:off x="293785" y="6435707"/>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23" name="Freihandform: Form 22">
              <a:extLst>
                <a:ext uri="{FF2B5EF4-FFF2-40B4-BE49-F238E27FC236}">
                  <a16:creationId xmlns:a16="http://schemas.microsoft.com/office/drawing/2014/main" id="{64D0E569-C621-3180-A09C-7505E3AF0A0A}"/>
                </a:ext>
              </a:extLst>
            </p:cNvPr>
            <p:cNvSpPr/>
            <p:nvPr/>
          </p:nvSpPr>
          <p:spPr>
            <a:xfrm>
              <a:off x="314292" y="6290292"/>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24" name="Freihandform: Form 23">
              <a:extLst>
                <a:ext uri="{FF2B5EF4-FFF2-40B4-BE49-F238E27FC236}">
                  <a16:creationId xmlns:a16="http://schemas.microsoft.com/office/drawing/2014/main" id="{A789C87A-68D9-AA11-C15A-3148C48A3CBD}"/>
                </a:ext>
              </a:extLst>
            </p:cNvPr>
            <p:cNvSpPr/>
            <p:nvPr/>
          </p:nvSpPr>
          <p:spPr>
            <a:xfrm>
              <a:off x="314292" y="6331307"/>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25" name="Freihandform: Form 24">
              <a:extLst>
                <a:ext uri="{FF2B5EF4-FFF2-40B4-BE49-F238E27FC236}">
                  <a16:creationId xmlns:a16="http://schemas.microsoft.com/office/drawing/2014/main" id="{3F188822-E838-9D4B-F609-A4987E071C76}"/>
                </a:ext>
              </a:extLst>
            </p:cNvPr>
            <p:cNvSpPr/>
            <p:nvPr/>
          </p:nvSpPr>
          <p:spPr>
            <a:xfrm>
              <a:off x="314292" y="6352746"/>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26" name="Freihandform: Form 25">
              <a:extLst>
                <a:ext uri="{FF2B5EF4-FFF2-40B4-BE49-F238E27FC236}">
                  <a16:creationId xmlns:a16="http://schemas.microsoft.com/office/drawing/2014/main" id="{15411C3B-5960-3F35-FD6A-9D5153267885}"/>
                </a:ext>
              </a:extLst>
            </p:cNvPr>
            <p:cNvSpPr/>
            <p:nvPr/>
          </p:nvSpPr>
          <p:spPr>
            <a:xfrm>
              <a:off x="314292" y="6435707"/>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27" name="Freihandform: Form 26">
              <a:extLst>
                <a:ext uri="{FF2B5EF4-FFF2-40B4-BE49-F238E27FC236}">
                  <a16:creationId xmlns:a16="http://schemas.microsoft.com/office/drawing/2014/main" id="{E6C52610-9B5F-5C48-9879-04564E9353F3}"/>
                </a:ext>
              </a:extLst>
            </p:cNvPr>
            <p:cNvSpPr/>
            <p:nvPr/>
          </p:nvSpPr>
          <p:spPr>
            <a:xfrm>
              <a:off x="334799" y="6290292"/>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28" name="Freihandform: Form 27">
              <a:extLst>
                <a:ext uri="{FF2B5EF4-FFF2-40B4-BE49-F238E27FC236}">
                  <a16:creationId xmlns:a16="http://schemas.microsoft.com/office/drawing/2014/main" id="{4030B7AD-72DE-6C6E-503D-508EAEB3D2B6}"/>
                </a:ext>
              </a:extLst>
            </p:cNvPr>
            <p:cNvSpPr/>
            <p:nvPr/>
          </p:nvSpPr>
          <p:spPr>
            <a:xfrm>
              <a:off x="334799" y="6331307"/>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29" name="Freihandform: Form 28">
              <a:extLst>
                <a:ext uri="{FF2B5EF4-FFF2-40B4-BE49-F238E27FC236}">
                  <a16:creationId xmlns:a16="http://schemas.microsoft.com/office/drawing/2014/main" id="{7B003198-8455-AC1E-1FE2-74F360DDA24D}"/>
                </a:ext>
              </a:extLst>
            </p:cNvPr>
            <p:cNvSpPr/>
            <p:nvPr/>
          </p:nvSpPr>
          <p:spPr>
            <a:xfrm>
              <a:off x="334799" y="6352746"/>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30" name="Freihandform: Form 29">
              <a:extLst>
                <a:ext uri="{FF2B5EF4-FFF2-40B4-BE49-F238E27FC236}">
                  <a16:creationId xmlns:a16="http://schemas.microsoft.com/office/drawing/2014/main" id="{19D4C17D-3782-4F5D-FABE-C4A58EDACC72}"/>
                </a:ext>
              </a:extLst>
            </p:cNvPr>
            <p:cNvSpPr/>
            <p:nvPr/>
          </p:nvSpPr>
          <p:spPr>
            <a:xfrm>
              <a:off x="334799" y="6394692"/>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cubicBezTo>
                    <a:pt x="20507" y="20507"/>
                    <a:pt x="20507" y="0"/>
                    <a:pt x="20507" y="0"/>
                  </a:cubicBezTo>
                  <a:close/>
                </a:path>
              </a:pathLst>
            </a:custGeom>
            <a:solidFill>
              <a:srgbClr val="000000"/>
            </a:solidFill>
            <a:ln w="9185" cap="flat">
              <a:noFill/>
              <a:prstDash val="solid"/>
              <a:miter/>
            </a:ln>
          </p:spPr>
          <p:txBody>
            <a:bodyPr/>
            <a:lstStyle/>
            <a:p>
              <a:endParaRPr lang="de-DE"/>
            </a:p>
          </p:txBody>
        </p:sp>
        <p:sp>
          <p:nvSpPr>
            <p:cNvPr id="31" name="Freihandform: Form 30">
              <a:extLst>
                <a:ext uri="{FF2B5EF4-FFF2-40B4-BE49-F238E27FC236}">
                  <a16:creationId xmlns:a16="http://schemas.microsoft.com/office/drawing/2014/main" id="{3174FAAE-60FA-9685-251C-B5135801A8C9}"/>
                </a:ext>
              </a:extLst>
            </p:cNvPr>
            <p:cNvSpPr/>
            <p:nvPr/>
          </p:nvSpPr>
          <p:spPr>
            <a:xfrm>
              <a:off x="356239" y="6268853"/>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32" name="Freihandform: Form 31">
              <a:extLst>
                <a:ext uri="{FF2B5EF4-FFF2-40B4-BE49-F238E27FC236}">
                  <a16:creationId xmlns:a16="http://schemas.microsoft.com/office/drawing/2014/main" id="{37197EDA-5EF8-C40F-C5B0-9446519E110D}"/>
                </a:ext>
              </a:extLst>
            </p:cNvPr>
            <p:cNvSpPr/>
            <p:nvPr/>
          </p:nvSpPr>
          <p:spPr>
            <a:xfrm>
              <a:off x="356239" y="6310799"/>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33" name="Freihandform: Form 32">
              <a:extLst>
                <a:ext uri="{FF2B5EF4-FFF2-40B4-BE49-F238E27FC236}">
                  <a16:creationId xmlns:a16="http://schemas.microsoft.com/office/drawing/2014/main" id="{D170294C-4242-6350-DD84-C00CC124F91B}"/>
                </a:ext>
              </a:extLst>
            </p:cNvPr>
            <p:cNvSpPr/>
            <p:nvPr/>
          </p:nvSpPr>
          <p:spPr>
            <a:xfrm>
              <a:off x="356239" y="6352746"/>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34" name="Freihandform: Form 33">
              <a:extLst>
                <a:ext uri="{FF2B5EF4-FFF2-40B4-BE49-F238E27FC236}">
                  <a16:creationId xmlns:a16="http://schemas.microsoft.com/office/drawing/2014/main" id="{FFFA13B0-17EB-2C1B-AC5F-C1ACE4040C7D}"/>
                </a:ext>
              </a:extLst>
            </p:cNvPr>
            <p:cNvSpPr/>
            <p:nvPr/>
          </p:nvSpPr>
          <p:spPr>
            <a:xfrm>
              <a:off x="356239" y="6394692"/>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cubicBezTo>
                    <a:pt x="20507" y="20507"/>
                    <a:pt x="20507" y="0"/>
                    <a:pt x="20507" y="0"/>
                  </a:cubicBezTo>
                  <a:close/>
                </a:path>
              </a:pathLst>
            </a:custGeom>
            <a:solidFill>
              <a:srgbClr val="000000"/>
            </a:solidFill>
            <a:ln w="9185" cap="flat">
              <a:noFill/>
              <a:prstDash val="solid"/>
              <a:miter/>
            </a:ln>
          </p:spPr>
          <p:txBody>
            <a:bodyPr/>
            <a:lstStyle/>
            <a:p>
              <a:endParaRPr lang="de-DE"/>
            </a:p>
          </p:txBody>
        </p:sp>
        <p:sp>
          <p:nvSpPr>
            <p:cNvPr id="35" name="Freihandform: Form 34">
              <a:extLst>
                <a:ext uri="{FF2B5EF4-FFF2-40B4-BE49-F238E27FC236}">
                  <a16:creationId xmlns:a16="http://schemas.microsoft.com/office/drawing/2014/main" id="{45FA0674-96C4-A3B9-6AEB-606C8D82E441}"/>
                </a:ext>
              </a:extLst>
            </p:cNvPr>
            <p:cNvSpPr/>
            <p:nvPr/>
          </p:nvSpPr>
          <p:spPr>
            <a:xfrm>
              <a:off x="356239" y="6435707"/>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36" name="Freihandform: Form 35">
              <a:extLst>
                <a:ext uri="{FF2B5EF4-FFF2-40B4-BE49-F238E27FC236}">
                  <a16:creationId xmlns:a16="http://schemas.microsoft.com/office/drawing/2014/main" id="{768A3DD8-7CC3-D2A1-CB71-CB6BD58F5404}"/>
                </a:ext>
              </a:extLst>
            </p:cNvPr>
            <p:cNvSpPr/>
            <p:nvPr/>
          </p:nvSpPr>
          <p:spPr>
            <a:xfrm>
              <a:off x="376746" y="6290292"/>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37" name="Freihandform: Form 36">
              <a:extLst>
                <a:ext uri="{FF2B5EF4-FFF2-40B4-BE49-F238E27FC236}">
                  <a16:creationId xmlns:a16="http://schemas.microsoft.com/office/drawing/2014/main" id="{D6B7D435-449C-53EB-68A7-0A68AF35BE59}"/>
                </a:ext>
              </a:extLst>
            </p:cNvPr>
            <p:cNvSpPr/>
            <p:nvPr/>
          </p:nvSpPr>
          <p:spPr>
            <a:xfrm>
              <a:off x="376746" y="6310799"/>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38" name="Freihandform: Form 37">
              <a:extLst>
                <a:ext uri="{FF2B5EF4-FFF2-40B4-BE49-F238E27FC236}">
                  <a16:creationId xmlns:a16="http://schemas.microsoft.com/office/drawing/2014/main" id="{F38E6612-C15E-AA9D-937E-4793BBE01273}"/>
                </a:ext>
              </a:extLst>
            </p:cNvPr>
            <p:cNvSpPr/>
            <p:nvPr/>
          </p:nvSpPr>
          <p:spPr>
            <a:xfrm>
              <a:off x="376746" y="6352746"/>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39" name="Freihandform: Form 38">
              <a:extLst>
                <a:ext uri="{FF2B5EF4-FFF2-40B4-BE49-F238E27FC236}">
                  <a16:creationId xmlns:a16="http://schemas.microsoft.com/office/drawing/2014/main" id="{9788F388-C028-F126-CAC3-330A15AD235A}"/>
                </a:ext>
              </a:extLst>
            </p:cNvPr>
            <p:cNvSpPr/>
            <p:nvPr/>
          </p:nvSpPr>
          <p:spPr>
            <a:xfrm>
              <a:off x="398185" y="6122507"/>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40" name="Freihandform: Form 39">
              <a:extLst>
                <a:ext uri="{FF2B5EF4-FFF2-40B4-BE49-F238E27FC236}">
                  <a16:creationId xmlns:a16="http://schemas.microsoft.com/office/drawing/2014/main" id="{90AE37DC-F0B3-BA12-89FB-F97D32210BF6}"/>
                </a:ext>
              </a:extLst>
            </p:cNvPr>
            <p:cNvSpPr/>
            <p:nvPr/>
          </p:nvSpPr>
          <p:spPr>
            <a:xfrm>
              <a:off x="398185" y="6226907"/>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41" name="Freihandform: Form 40">
              <a:extLst>
                <a:ext uri="{FF2B5EF4-FFF2-40B4-BE49-F238E27FC236}">
                  <a16:creationId xmlns:a16="http://schemas.microsoft.com/office/drawing/2014/main" id="{63409B0D-A189-91FA-F601-22D7986EFF1D}"/>
                </a:ext>
              </a:extLst>
            </p:cNvPr>
            <p:cNvSpPr/>
            <p:nvPr/>
          </p:nvSpPr>
          <p:spPr>
            <a:xfrm>
              <a:off x="398185" y="6248346"/>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42" name="Freihandform: Form 41">
              <a:extLst>
                <a:ext uri="{FF2B5EF4-FFF2-40B4-BE49-F238E27FC236}">
                  <a16:creationId xmlns:a16="http://schemas.microsoft.com/office/drawing/2014/main" id="{99C655B9-A1B4-AB11-DC89-1B7EB0B72A63}"/>
                </a:ext>
              </a:extLst>
            </p:cNvPr>
            <p:cNvSpPr/>
            <p:nvPr/>
          </p:nvSpPr>
          <p:spPr>
            <a:xfrm>
              <a:off x="398185" y="6268853"/>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43" name="Freihandform: Form 42">
              <a:extLst>
                <a:ext uri="{FF2B5EF4-FFF2-40B4-BE49-F238E27FC236}">
                  <a16:creationId xmlns:a16="http://schemas.microsoft.com/office/drawing/2014/main" id="{EF58A73C-9CA5-7073-08B2-F93E60832366}"/>
                </a:ext>
              </a:extLst>
            </p:cNvPr>
            <p:cNvSpPr/>
            <p:nvPr/>
          </p:nvSpPr>
          <p:spPr>
            <a:xfrm>
              <a:off x="398185" y="6310799"/>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44" name="Freihandform: Form 43">
              <a:extLst>
                <a:ext uri="{FF2B5EF4-FFF2-40B4-BE49-F238E27FC236}">
                  <a16:creationId xmlns:a16="http://schemas.microsoft.com/office/drawing/2014/main" id="{CE9582A6-B585-7142-63C1-CC58EE23C787}"/>
                </a:ext>
              </a:extLst>
            </p:cNvPr>
            <p:cNvSpPr/>
            <p:nvPr/>
          </p:nvSpPr>
          <p:spPr>
            <a:xfrm>
              <a:off x="398185" y="6373253"/>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45" name="Freihandform: Form 44">
              <a:extLst>
                <a:ext uri="{FF2B5EF4-FFF2-40B4-BE49-F238E27FC236}">
                  <a16:creationId xmlns:a16="http://schemas.microsoft.com/office/drawing/2014/main" id="{4B9B9ACF-BA89-628C-3292-5765E9C75C1F}"/>
                </a:ext>
              </a:extLst>
            </p:cNvPr>
            <p:cNvSpPr/>
            <p:nvPr/>
          </p:nvSpPr>
          <p:spPr>
            <a:xfrm>
              <a:off x="398185" y="6394692"/>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cubicBezTo>
                    <a:pt x="20507" y="20507"/>
                    <a:pt x="20507" y="0"/>
                    <a:pt x="20507" y="0"/>
                  </a:cubicBezTo>
                  <a:close/>
                </a:path>
              </a:pathLst>
            </a:custGeom>
            <a:solidFill>
              <a:srgbClr val="000000"/>
            </a:solidFill>
            <a:ln w="9185" cap="flat">
              <a:noFill/>
              <a:prstDash val="solid"/>
              <a:miter/>
            </a:ln>
          </p:spPr>
          <p:txBody>
            <a:bodyPr/>
            <a:lstStyle/>
            <a:p>
              <a:endParaRPr lang="de-DE"/>
            </a:p>
          </p:txBody>
        </p:sp>
        <p:sp>
          <p:nvSpPr>
            <p:cNvPr id="46" name="Freihandform: Form 45">
              <a:extLst>
                <a:ext uri="{FF2B5EF4-FFF2-40B4-BE49-F238E27FC236}">
                  <a16:creationId xmlns:a16="http://schemas.microsoft.com/office/drawing/2014/main" id="{1C56FC2D-3059-A605-AF85-933D66005BF5}"/>
                </a:ext>
              </a:extLst>
            </p:cNvPr>
            <p:cNvSpPr/>
            <p:nvPr/>
          </p:nvSpPr>
          <p:spPr>
            <a:xfrm>
              <a:off x="398185" y="6435707"/>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47" name="Freihandform: Form 46">
              <a:extLst>
                <a:ext uri="{FF2B5EF4-FFF2-40B4-BE49-F238E27FC236}">
                  <a16:creationId xmlns:a16="http://schemas.microsoft.com/office/drawing/2014/main" id="{B3FB8324-D80A-06C1-8DFF-5724AA92D51F}"/>
                </a:ext>
              </a:extLst>
            </p:cNvPr>
            <p:cNvSpPr/>
            <p:nvPr/>
          </p:nvSpPr>
          <p:spPr>
            <a:xfrm>
              <a:off x="398185" y="6457146"/>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48" name="Freihandform: Form 47">
              <a:extLst>
                <a:ext uri="{FF2B5EF4-FFF2-40B4-BE49-F238E27FC236}">
                  <a16:creationId xmlns:a16="http://schemas.microsoft.com/office/drawing/2014/main" id="{2D3D5A16-3F92-5B86-D6A2-8366C2766FC6}"/>
                </a:ext>
              </a:extLst>
            </p:cNvPr>
            <p:cNvSpPr/>
            <p:nvPr/>
          </p:nvSpPr>
          <p:spPr>
            <a:xfrm>
              <a:off x="398185" y="6582053"/>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49" name="Freihandform: Form 48">
              <a:extLst>
                <a:ext uri="{FF2B5EF4-FFF2-40B4-BE49-F238E27FC236}">
                  <a16:creationId xmlns:a16="http://schemas.microsoft.com/office/drawing/2014/main" id="{67DD449F-6EE9-6FA8-6676-219753A7CD84}"/>
                </a:ext>
              </a:extLst>
            </p:cNvPr>
            <p:cNvSpPr/>
            <p:nvPr/>
          </p:nvSpPr>
          <p:spPr>
            <a:xfrm>
              <a:off x="398185" y="6603492"/>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50" name="Freihandform: Form 49">
              <a:extLst>
                <a:ext uri="{FF2B5EF4-FFF2-40B4-BE49-F238E27FC236}">
                  <a16:creationId xmlns:a16="http://schemas.microsoft.com/office/drawing/2014/main" id="{F61DF59E-6ACC-E667-8D74-AEA1ECB83B26}"/>
                </a:ext>
              </a:extLst>
            </p:cNvPr>
            <p:cNvSpPr/>
            <p:nvPr/>
          </p:nvSpPr>
          <p:spPr>
            <a:xfrm>
              <a:off x="418692" y="6102000"/>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51" name="Freihandform: Form 50">
              <a:extLst>
                <a:ext uri="{FF2B5EF4-FFF2-40B4-BE49-F238E27FC236}">
                  <a16:creationId xmlns:a16="http://schemas.microsoft.com/office/drawing/2014/main" id="{2A195A68-D5FB-300A-F3AC-4ADB59BA38B4}"/>
                </a:ext>
              </a:extLst>
            </p:cNvPr>
            <p:cNvSpPr/>
            <p:nvPr/>
          </p:nvSpPr>
          <p:spPr>
            <a:xfrm>
              <a:off x="418692" y="6164453"/>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52" name="Freihandform: Form 51">
              <a:extLst>
                <a:ext uri="{FF2B5EF4-FFF2-40B4-BE49-F238E27FC236}">
                  <a16:creationId xmlns:a16="http://schemas.microsoft.com/office/drawing/2014/main" id="{0CB4A769-4A84-0A68-C677-CBF461A1D4EA}"/>
                </a:ext>
              </a:extLst>
            </p:cNvPr>
            <p:cNvSpPr/>
            <p:nvPr/>
          </p:nvSpPr>
          <p:spPr>
            <a:xfrm>
              <a:off x="418692" y="6268853"/>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53" name="Freihandform: Form 52">
              <a:extLst>
                <a:ext uri="{FF2B5EF4-FFF2-40B4-BE49-F238E27FC236}">
                  <a16:creationId xmlns:a16="http://schemas.microsoft.com/office/drawing/2014/main" id="{E91A1BFC-C331-BB29-6974-4C2064C6905A}"/>
                </a:ext>
              </a:extLst>
            </p:cNvPr>
            <p:cNvSpPr/>
            <p:nvPr/>
          </p:nvSpPr>
          <p:spPr>
            <a:xfrm>
              <a:off x="418692" y="6290292"/>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54" name="Freihandform: Form 53">
              <a:extLst>
                <a:ext uri="{FF2B5EF4-FFF2-40B4-BE49-F238E27FC236}">
                  <a16:creationId xmlns:a16="http://schemas.microsoft.com/office/drawing/2014/main" id="{B2986A48-6E98-7CB8-F2AC-94A54658DA25}"/>
                </a:ext>
              </a:extLst>
            </p:cNvPr>
            <p:cNvSpPr/>
            <p:nvPr/>
          </p:nvSpPr>
          <p:spPr>
            <a:xfrm>
              <a:off x="418692" y="6331307"/>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55" name="Freihandform: Form 54">
              <a:extLst>
                <a:ext uri="{FF2B5EF4-FFF2-40B4-BE49-F238E27FC236}">
                  <a16:creationId xmlns:a16="http://schemas.microsoft.com/office/drawing/2014/main" id="{BBE2EB8F-5FFA-40CB-2580-25D5D53A79CF}"/>
                </a:ext>
              </a:extLst>
            </p:cNvPr>
            <p:cNvSpPr/>
            <p:nvPr/>
          </p:nvSpPr>
          <p:spPr>
            <a:xfrm>
              <a:off x="418692" y="6352746"/>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56" name="Freihandform: Form 55">
              <a:extLst>
                <a:ext uri="{FF2B5EF4-FFF2-40B4-BE49-F238E27FC236}">
                  <a16:creationId xmlns:a16="http://schemas.microsoft.com/office/drawing/2014/main" id="{5234C4ED-1B55-DE94-7211-C351FF7AFF3A}"/>
                </a:ext>
              </a:extLst>
            </p:cNvPr>
            <p:cNvSpPr/>
            <p:nvPr/>
          </p:nvSpPr>
          <p:spPr>
            <a:xfrm>
              <a:off x="418692" y="6394692"/>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cubicBezTo>
                    <a:pt x="20507" y="20507"/>
                    <a:pt x="20507" y="0"/>
                    <a:pt x="20507" y="0"/>
                  </a:cubicBezTo>
                  <a:close/>
                </a:path>
              </a:pathLst>
            </a:custGeom>
            <a:solidFill>
              <a:srgbClr val="000000"/>
            </a:solidFill>
            <a:ln w="9185" cap="flat">
              <a:noFill/>
              <a:prstDash val="solid"/>
              <a:miter/>
            </a:ln>
          </p:spPr>
          <p:txBody>
            <a:bodyPr/>
            <a:lstStyle/>
            <a:p>
              <a:endParaRPr lang="de-DE"/>
            </a:p>
          </p:txBody>
        </p:sp>
        <p:sp>
          <p:nvSpPr>
            <p:cNvPr id="57" name="Freihandform: Form 56">
              <a:extLst>
                <a:ext uri="{FF2B5EF4-FFF2-40B4-BE49-F238E27FC236}">
                  <a16:creationId xmlns:a16="http://schemas.microsoft.com/office/drawing/2014/main" id="{FD2B8DD3-856C-252E-C7AC-CCDB2A6E566A}"/>
                </a:ext>
              </a:extLst>
            </p:cNvPr>
            <p:cNvSpPr/>
            <p:nvPr/>
          </p:nvSpPr>
          <p:spPr>
            <a:xfrm>
              <a:off x="418692" y="6415199"/>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58" name="Freihandform: Form 57">
              <a:extLst>
                <a:ext uri="{FF2B5EF4-FFF2-40B4-BE49-F238E27FC236}">
                  <a16:creationId xmlns:a16="http://schemas.microsoft.com/office/drawing/2014/main" id="{8EB40EFB-F395-920F-F6DE-77DD394E5565}"/>
                </a:ext>
              </a:extLst>
            </p:cNvPr>
            <p:cNvSpPr/>
            <p:nvPr/>
          </p:nvSpPr>
          <p:spPr>
            <a:xfrm>
              <a:off x="418692" y="6499092"/>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59" name="Freihandform: Form 58">
              <a:extLst>
                <a:ext uri="{FF2B5EF4-FFF2-40B4-BE49-F238E27FC236}">
                  <a16:creationId xmlns:a16="http://schemas.microsoft.com/office/drawing/2014/main" id="{6C0E0D91-333D-E512-B886-96F0CCBA0D2E}"/>
                </a:ext>
              </a:extLst>
            </p:cNvPr>
            <p:cNvSpPr/>
            <p:nvPr/>
          </p:nvSpPr>
          <p:spPr>
            <a:xfrm>
              <a:off x="418692" y="6519599"/>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60" name="Freihandform: Form 59">
              <a:extLst>
                <a:ext uri="{FF2B5EF4-FFF2-40B4-BE49-F238E27FC236}">
                  <a16:creationId xmlns:a16="http://schemas.microsoft.com/office/drawing/2014/main" id="{D32307D8-7743-DD16-0088-DB36B0D4545B}"/>
                </a:ext>
              </a:extLst>
            </p:cNvPr>
            <p:cNvSpPr/>
            <p:nvPr/>
          </p:nvSpPr>
          <p:spPr>
            <a:xfrm>
              <a:off x="418692" y="6540107"/>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61" name="Freihandform: Form 60">
              <a:extLst>
                <a:ext uri="{FF2B5EF4-FFF2-40B4-BE49-F238E27FC236}">
                  <a16:creationId xmlns:a16="http://schemas.microsoft.com/office/drawing/2014/main" id="{6E3A6C79-D7F9-2433-BC2B-F3D8315D5D83}"/>
                </a:ext>
              </a:extLst>
            </p:cNvPr>
            <p:cNvSpPr/>
            <p:nvPr/>
          </p:nvSpPr>
          <p:spPr>
            <a:xfrm>
              <a:off x="418692" y="6561546"/>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62" name="Freihandform: Form 61">
              <a:extLst>
                <a:ext uri="{FF2B5EF4-FFF2-40B4-BE49-F238E27FC236}">
                  <a16:creationId xmlns:a16="http://schemas.microsoft.com/office/drawing/2014/main" id="{AF73CD64-3717-AEBD-72EB-DF10E8E7B491}"/>
                </a:ext>
              </a:extLst>
            </p:cNvPr>
            <p:cNvSpPr/>
            <p:nvPr/>
          </p:nvSpPr>
          <p:spPr>
            <a:xfrm>
              <a:off x="418692" y="6582053"/>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63" name="Freihandform: Form 62">
              <a:extLst>
                <a:ext uri="{FF2B5EF4-FFF2-40B4-BE49-F238E27FC236}">
                  <a16:creationId xmlns:a16="http://schemas.microsoft.com/office/drawing/2014/main" id="{761F4A8C-0E49-18AD-FAAA-19DA7346254F}"/>
                </a:ext>
              </a:extLst>
            </p:cNvPr>
            <p:cNvSpPr/>
            <p:nvPr/>
          </p:nvSpPr>
          <p:spPr>
            <a:xfrm>
              <a:off x="439199" y="6122507"/>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64" name="Freihandform: Form 63">
              <a:extLst>
                <a:ext uri="{FF2B5EF4-FFF2-40B4-BE49-F238E27FC236}">
                  <a16:creationId xmlns:a16="http://schemas.microsoft.com/office/drawing/2014/main" id="{4AAC9EAC-9866-3330-A8E8-E84C2DAF353D}"/>
                </a:ext>
              </a:extLst>
            </p:cNvPr>
            <p:cNvSpPr/>
            <p:nvPr/>
          </p:nvSpPr>
          <p:spPr>
            <a:xfrm>
              <a:off x="439199" y="6143946"/>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65" name="Freihandform: Form 64">
              <a:extLst>
                <a:ext uri="{FF2B5EF4-FFF2-40B4-BE49-F238E27FC236}">
                  <a16:creationId xmlns:a16="http://schemas.microsoft.com/office/drawing/2014/main" id="{2B81C773-A8CF-A9C8-D687-D4E12F1BFBBC}"/>
                </a:ext>
              </a:extLst>
            </p:cNvPr>
            <p:cNvSpPr/>
            <p:nvPr/>
          </p:nvSpPr>
          <p:spPr>
            <a:xfrm>
              <a:off x="439199" y="6164453"/>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66" name="Freihandform: Form 65">
              <a:extLst>
                <a:ext uri="{FF2B5EF4-FFF2-40B4-BE49-F238E27FC236}">
                  <a16:creationId xmlns:a16="http://schemas.microsoft.com/office/drawing/2014/main" id="{C5757176-67B2-0202-AE28-0A126713B1C2}"/>
                </a:ext>
              </a:extLst>
            </p:cNvPr>
            <p:cNvSpPr/>
            <p:nvPr/>
          </p:nvSpPr>
          <p:spPr>
            <a:xfrm>
              <a:off x="439199" y="6185892"/>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67" name="Freihandform: Form 66">
              <a:extLst>
                <a:ext uri="{FF2B5EF4-FFF2-40B4-BE49-F238E27FC236}">
                  <a16:creationId xmlns:a16="http://schemas.microsoft.com/office/drawing/2014/main" id="{294B6551-2D8D-D34D-C1B6-B4C9E7D18073}"/>
                </a:ext>
              </a:extLst>
            </p:cNvPr>
            <p:cNvSpPr/>
            <p:nvPr/>
          </p:nvSpPr>
          <p:spPr>
            <a:xfrm>
              <a:off x="439199" y="6226907"/>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68" name="Freihandform: Form 67">
              <a:extLst>
                <a:ext uri="{FF2B5EF4-FFF2-40B4-BE49-F238E27FC236}">
                  <a16:creationId xmlns:a16="http://schemas.microsoft.com/office/drawing/2014/main" id="{AE273099-C937-A92D-5A36-3736AA36AC9F}"/>
                </a:ext>
              </a:extLst>
            </p:cNvPr>
            <p:cNvSpPr/>
            <p:nvPr/>
          </p:nvSpPr>
          <p:spPr>
            <a:xfrm>
              <a:off x="439199" y="6352746"/>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69" name="Freihandform: Form 68">
              <a:extLst>
                <a:ext uri="{FF2B5EF4-FFF2-40B4-BE49-F238E27FC236}">
                  <a16:creationId xmlns:a16="http://schemas.microsoft.com/office/drawing/2014/main" id="{BD89A9D7-39EA-0CD7-466E-D5C67BC26C46}"/>
                </a:ext>
              </a:extLst>
            </p:cNvPr>
            <p:cNvSpPr/>
            <p:nvPr/>
          </p:nvSpPr>
          <p:spPr>
            <a:xfrm>
              <a:off x="439199" y="6394692"/>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cubicBezTo>
                    <a:pt x="20507" y="20507"/>
                    <a:pt x="20507" y="0"/>
                    <a:pt x="20507" y="0"/>
                  </a:cubicBezTo>
                  <a:close/>
                </a:path>
              </a:pathLst>
            </a:custGeom>
            <a:solidFill>
              <a:srgbClr val="000000"/>
            </a:solidFill>
            <a:ln w="9185" cap="flat">
              <a:noFill/>
              <a:prstDash val="solid"/>
              <a:miter/>
            </a:ln>
          </p:spPr>
          <p:txBody>
            <a:bodyPr/>
            <a:lstStyle/>
            <a:p>
              <a:endParaRPr lang="de-DE"/>
            </a:p>
          </p:txBody>
        </p:sp>
        <p:sp>
          <p:nvSpPr>
            <p:cNvPr id="70" name="Freihandform: Form 69">
              <a:extLst>
                <a:ext uri="{FF2B5EF4-FFF2-40B4-BE49-F238E27FC236}">
                  <a16:creationId xmlns:a16="http://schemas.microsoft.com/office/drawing/2014/main" id="{227999D2-FCD4-A5DF-7BD8-23DD2E2C1AB3}"/>
                </a:ext>
              </a:extLst>
            </p:cNvPr>
            <p:cNvSpPr/>
            <p:nvPr/>
          </p:nvSpPr>
          <p:spPr>
            <a:xfrm>
              <a:off x="439199" y="6415199"/>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71" name="Freihandform: Form 70">
              <a:extLst>
                <a:ext uri="{FF2B5EF4-FFF2-40B4-BE49-F238E27FC236}">
                  <a16:creationId xmlns:a16="http://schemas.microsoft.com/office/drawing/2014/main" id="{BB33EDE1-D407-023B-7B8F-2C5F5A856326}"/>
                </a:ext>
              </a:extLst>
            </p:cNvPr>
            <p:cNvSpPr/>
            <p:nvPr/>
          </p:nvSpPr>
          <p:spPr>
            <a:xfrm>
              <a:off x="439199" y="6457146"/>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72" name="Freihandform: Form 71">
              <a:extLst>
                <a:ext uri="{FF2B5EF4-FFF2-40B4-BE49-F238E27FC236}">
                  <a16:creationId xmlns:a16="http://schemas.microsoft.com/office/drawing/2014/main" id="{32A24212-2520-658E-9C9A-643001923A86}"/>
                </a:ext>
              </a:extLst>
            </p:cNvPr>
            <p:cNvSpPr/>
            <p:nvPr/>
          </p:nvSpPr>
          <p:spPr>
            <a:xfrm>
              <a:off x="439199" y="6477653"/>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73" name="Freihandform: Form 72">
              <a:extLst>
                <a:ext uri="{FF2B5EF4-FFF2-40B4-BE49-F238E27FC236}">
                  <a16:creationId xmlns:a16="http://schemas.microsoft.com/office/drawing/2014/main" id="{90C6D676-3615-7E3E-B26A-32056A98BBDC}"/>
                </a:ext>
              </a:extLst>
            </p:cNvPr>
            <p:cNvSpPr/>
            <p:nvPr/>
          </p:nvSpPr>
          <p:spPr>
            <a:xfrm>
              <a:off x="439199" y="6519599"/>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74" name="Freihandform: Form 73">
              <a:extLst>
                <a:ext uri="{FF2B5EF4-FFF2-40B4-BE49-F238E27FC236}">
                  <a16:creationId xmlns:a16="http://schemas.microsoft.com/office/drawing/2014/main" id="{23015875-7AB8-5A9C-3A4B-F25C33668711}"/>
                </a:ext>
              </a:extLst>
            </p:cNvPr>
            <p:cNvSpPr/>
            <p:nvPr/>
          </p:nvSpPr>
          <p:spPr>
            <a:xfrm>
              <a:off x="439199" y="6540107"/>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75" name="Freihandform: Form 74">
              <a:extLst>
                <a:ext uri="{FF2B5EF4-FFF2-40B4-BE49-F238E27FC236}">
                  <a16:creationId xmlns:a16="http://schemas.microsoft.com/office/drawing/2014/main" id="{B191EABA-7C0F-5BEE-6565-E4255C61ECC5}"/>
                </a:ext>
              </a:extLst>
            </p:cNvPr>
            <p:cNvSpPr/>
            <p:nvPr/>
          </p:nvSpPr>
          <p:spPr>
            <a:xfrm>
              <a:off x="439199" y="6582053"/>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76" name="Freihandform: Form 75">
              <a:extLst>
                <a:ext uri="{FF2B5EF4-FFF2-40B4-BE49-F238E27FC236}">
                  <a16:creationId xmlns:a16="http://schemas.microsoft.com/office/drawing/2014/main" id="{58FE66CF-5BD5-4889-4ECF-66EC9C99AE38}"/>
                </a:ext>
              </a:extLst>
            </p:cNvPr>
            <p:cNvSpPr/>
            <p:nvPr/>
          </p:nvSpPr>
          <p:spPr>
            <a:xfrm>
              <a:off x="439199" y="6603492"/>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77" name="Freihandform: Form 76">
              <a:extLst>
                <a:ext uri="{FF2B5EF4-FFF2-40B4-BE49-F238E27FC236}">
                  <a16:creationId xmlns:a16="http://schemas.microsoft.com/office/drawing/2014/main" id="{FDD33EA7-077A-8112-D985-BD9DD95717D1}"/>
                </a:ext>
              </a:extLst>
            </p:cNvPr>
            <p:cNvSpPr/>
            <p:nvPr/>
          </p:nvSpPr>
          <p:spPr>
            <a:xfrm>
              <a:off x="460639" y="6102000"/>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78" name="Freihandform: Form 77">
              <a:extLst>
                <a:ext uri="{FF2B5EF4-FFF2-40B4-BE49-F238E27FC236}">
                  <a16:creationId xmlns:a16="http://schemas.microsoft.com/office/drawing/2014/main" id="{A922BB46-75C0-E1AA-A7EE-71667B01C184}"/>
                </a:ext>
              </a:extLst>
            </p:cNvPr>
            <p:cNvSpPr/>
            <p:nvPr/>
          </p:nvSpPr>
          <p:spPr>
            <a:xfrm>
              <a:off x="460639" y="6122507"/>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79" name="Freihandform: Form 78">
              <a:extLst>
                <a:ext uri="{FF2B5EF4-FFF2-40B4-BE49-F238E27FC236}">
                  <a16:creationId xmlns:a16="http://schemas.microsoft.com/office/drawing/2014/main" id="{34D45090-9757-CFA3-A8BD-162A407F1B44}"/>
                </a:ext>
              </a:extLst>
            </p:cNvPr>
            <p:cNvSpPr/>
            <p:nvPr/>
          </p:nvSpPr>
          <p:spPr>
            <a:xfrm>
              <a:off x="460639" y="6143946"/>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80" name="Freihandform: Form 79">
              <a:extLst>
                <a:ext uri="{FF2B5EF4-FFF2-40B4-BE49-F238E27FC236}">
                  <a16:creationId xmlns:a16="http://schemas.microsoft.com/office/drawing/2014/main" id="{4E2E8DEA-0C73-F8E6-C221-7E8A2F3A0525}"/>
                </a:ext>
              </a:extLst>
            </p:cNvPr>
            <p:cNvSpPr/>
            <p:nvPr/>
          </p:nvSpPr>
          <p:spPr>
            <a:xfrm>
              <a:off x="460639" y="6185892"/>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81" name="Freihandform: Form 80">
              <a:extLst>
                <a:ext uri="{FF2B5EF4-FFF2-40B4-BE49-F238E27FC236}">
                  <a16:creationId xmlns:a16="http://schemas.microsoft.com/office/drawing/2014/main" id="{ABD58106-218C-9D7A-77C7-2EFF25615AD7}"/>
                </a:ext>
              </a:extLst>
            </p:cNvPr>
            <p:cNvSpPr/>
            <p:nvPr/>
          </p:nvSpPr>
          <p:spPr>
            <a:xfrm>
              <a:off x="460639" y="6206399"/>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82" name="Freihandform: Form 81">
              <a:extLst>
                <a:ext uri="{FF2B5EF4-FFF2-40B4-BE49-F238E27FC236}">
                  <a16:creationId xmlns:a16="http://schemas.microsoft.com/office/drawing/2014/main" id="{EAD60534-8695-3297-1DBE-413F8BDFFAFB}"/>
                </a:ext>
              </a:extLst>
            </p:cNvPr>
            <p:cNvSpPr/>
            <p:nvPr/>
          </p:nvSpPr>
          <p:spPr>
            <a:xfrm>
              <a:off x="460639" y="6268853"/>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83" name="Freihandform: Form 82">
              <a:extLst>
                <a:ext uri="{FF2B5EF4-FFF2-40B4-BE49-F238E27FC236}">
                  <a16:creationId xmlns:a16="http://schemas.microsoft.com/office/drawing/2014/main" id="{484F15BF-09AA-5B0F-366F-4421AD8F04C8}"/>
                </a:ext>
              </a:extLst>
            </p:cNvPr>
            <p:cNvSpPr/>
            <p:nvPr/>
          </p:nvSpPr>
          <p:spPr>
            <a:xfrm>
              <a:off x="460639" y="6290292"/>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84" name="Freihandform: Form 83">
              <a:extLst>
                <a:ext uri="{FF2B5EF4-FFF2-40B4-BE49-F238E27FC236}">
                  <a16:creationId xmlns:a16="http://schemas.microsoft.com/office/drawing/2014/main" id="{C9EE4ABE-FF93-A34D-F0E7-AF5E981FB764}"/>
                </a:ext>
              </a:extLst>
            </p:cNvPr>
            <p:cNvSpPr/>
            <p:nvPr/>
          </p:nvSpPr>
          <p:spPr>
            <a:xfrm>
              <a:off x="460639" y="6310799"/>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85" name="Freihandform: Form 84">
              <a:extLst>
                <a:ext uri="{FF2B5EF4-FFF2-40B4-BE49-F238E27FC236}">
                  <a16:creationId xmlns:a16="http://schemas.microsoft.com/office/drawing/2014/main" id="{208F1BD6-90D5-F692-EC04-098A904E091E}"/>
                </a:ext>
              </a:extLst>
            </p:cNvPr>
            <p:cNvSpPr/>
            <p:nvPr/>
          </p:nvSpPr>
          <p:spPr>
            <a:xfrm>
              <a:off x="460639" y="6352746"/>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86" name="Freihandform: Form 85">
              <a:extLst>
                <a:ext uri="{FF2B5EF4-FFF2-40B4-BE49-F238E27FC236}">
                  <a16:creationId xmlns:a16="http://schemas.microsoft.com/office/drawing/2014/main" id="{FE4BC747-DB9E-C8EA-FC7F-6F466D9B31FB}"/>
                </a:ext>
              </a:extLst>
            </p:cNvPr>
            <p:cNvSpPr/>
            <p:nvPr/>
          </p:nvSpPr>
          <p:spPr>
            <a:xfrm>
              <a:off x="460639" y="6394692"/>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cubicBezTo>
                    <a:pt x="20507" y="20507"/>
                    <a:pt x="20507" y="0"/>
                    <a:pt x="20507" y="0"/>
                  </a:cubicBezTo>
                  <a:close/>
                </a:path>
              </a:pathLst>
            </a:custGeom>
            <a:solidFill>
              <a:srgbClr val="000000"/>
            </a:solidFill>
            <a:ln w="9185" cap="flat">
              <a:noFill/>
              <a:prstDash val="solid"/>
              <a:miter/>
            </a:ln>
          </p:spPr>
          <p:txBody>
            <a:bodyPr/>
            <a:lstStyle/>
            <a:p>
              <a:endParaRPr lang="de-DE"/>
            </a:p>
          </p:txBody>
        </p:sp>
        <p:sp>
          <p:nvSpPr>
            <p:cNvPr id="87" name="Freihandform: Form 86">
              <a:extLst>
                <a:ext uri="{FF2B5EF4-FFF2-40B4-BE49-F238E27FC236}">
                  <a16:creationId xmlns:a16="http://schemas.microsoft.com/office/drawing/2014/main" id="{2BE85B15-AB79-85EC-CD7C-60DA7C031567}"/>
                </a:ext>
              </a:extLst>
            </p:cNvPr>
            <p:cNvSpPr/>
            <p:nvPr/>
          </p:nvSpPr>
          <p:spPr>
            <a:xfrm>
              <a:off x="460639" y="6435707"/>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88" name="Freihandform: Form 87">
              <a:extLst>
                <a:ext uri="{FF2B5EF4-FFF2-40B4-BE49-F238E27FC236}">
                  <a16:creationId xmlns:a16="http://schemas.microsoft.com/office/drawing/2014/main" id="{C9DF5A74-AD63-ECEE-C18A-625A4E113B4A}"/>
                </a:ext>
              </a:extLst>
            </p:cNvPr>
            <p:cNvSpPr/>
            <p:nvPr/>
          </p:nvSpPr>
          <p:spPr>
            <a:xfrm>
              <a:off x="460639" y="6457146"/>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89" name="Freihandform: Form 88">
              <a:extLst>
                <a:ext uri="{FF2B5EF4-FFF2-40B4-BE49-F238E27FC236}">
                  <a16:creationId xmlns:a16="http://schemas.microsoft.com/office/drawing/2014/main" id="{1975D0D2-2326-1F23-80C2-E384CD60DE43}"/>
                </a:ext>
              </a:extLst>
            </p:cNvPr>
            <p:cNvSpPr/>
            <p:nvPr/>
          </p:nvSpPr>
          <p:spPr>
            <a:xfrm>
              <a:off x="460639" y="6477653"/>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90" name="Freihandform: Form 89">
              <a:extLst>
                <a:ext uri="{FF2B5EF4-FFF2-40B4-BE49-F238E27FC236}">
                  <a16:creationId xmlns:a16="http://schemas.microsoft.com/office/drawing/2014/main" id="{AA679D4F-2425-2387-451E-A128EB168BD5}"/>
                </a:ext>
              </a:extLst>
            </p:cNvPr>
            <p:cNvSpPr/>
            <p:nvPr/>
          </p:nvSpPr>
          <p:spPr>
            <a:xfrm>
              <a:off x="460639" y="6540107"/>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91" name="Freihandform: Form 90">
              <a:extLst>
                <a:ext uri="{FF2B5EF4-FFF2-40B4-BE49-F238E27FC236}">
                  <a16:creationId xmlns:a16="http://schemas.microsoft.com/office/drawing/2014/main" id="{737A60DF-B2EB-D73D-EAF7-C0802412850B}"/>
                </a:ext>
              </a:extLst>
            </p:cNvPr>
            <p:cNvSpPr/>
            <p:nvPr/>
          </p:nvSpPr>
          <p:spPr>
            <a:xfrm>
              <a:off x="460639" y="6603492"/>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92" name="Freihandform: Form 91">
              <a:extLst>
                <a:ext uri="{FF2B5EF4-FFF2-40B4-BE49-F238E27FC236}">
                  <a16:creationId xmlns:a16="http://schemas.microsoft.com/office/drawing/2014/main" id="{EAED4F30-37F7-C294-8321-45CE3D00F0EB}"/>
                </a:ext>
              </a:extLst>
            </p:cNvPr>
            <p:cNvSpPr/>
            <p:nvPr/>
          </p:nvSpPr>
          <p:spPr>
            <a:xfrm>
              <a:off x="481146" y="6164453"/>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93" name="Freihandform: Form 92">
              <a:extLst>
                <a:ext uri="{FF2B5EF4-FFF2-40B4-BE49-F238E27FC236}">
                  <a16:creationId xmlns:a16="http://schemas.microsoft.com/office/drawing/2014/main" id="{216BCB7D-4E33-6152-F909-CA0C131D2254}"/>
                </a:ext>
              </a:extLst>
            </p:cNvPr>
            <p:cNvSpPr/>
            <p:nvPr/>
          </p:nvSpPr>
          <p:spPr>
            <a:xfrm>
              <a:off x="481146" y="6185892"/>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94" name="Freihandform: Form 93">
              <a:extLst>
                <a:ext uri="{FF2B5EF4-FFF2-40B4-BE49-F238E27FC236}">
                  <a16:creationId xmlns:a16="http://schemas.microsoft.com/office/drawing/2014/main" id="{CF6DB2AF-B2F8-2C5F-2B1E-960C986B0FD8}"/>
                </a:ext>
              </a:extLst>
            </p:cNvPr>
            <p:cNvSpPr/>
            <p:nvPr/>
          </p:nvSpPr>
          <p:spPr>
            <a:xfrm>
              <a:off x="481146" y="6226907"/>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95" name="Freihandform: Form 94">
              <a:extLst>
                <a:ext uri="{FF2B5EF4-FFF2-40B4-BE49-F238E27FC236}">
                  <a16:creationId xmlns:a16="http://schemas.microsoft.com/office/drawing/2014/main" id="{1ED70559-4A0B-4F34-BD62-C03B55772B09}"/>
                </a:ext>
              </a:extLst>
            </p:cNvPr>
            <p:cNvSpPr/>
            <p:nvPr/>
          </p:nvSpPr>
          <p:spPr>
            <a:xfrm>
              <a:off x="481146" y="6268853"/>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96" name="Freihandform: Form 95">
              <a:extLst>
                <a:ext uri="{FF2B5EF4-FFF2-40B4-BE49-F238E27FC236}">
                  <a16:creationId xmlns:a16="http://schemas.microsoft.com/office/drawing/2014/main" id="{03072969-7C50-ACCE-750B-C0EA49123BA5}"/>
                </a:ext>
              </a:extLst>
            </p:cNvPr>
            <p:cNvSpPr/>
            <p:nvPr/>
          </p:nvSpPr>
          <p:spPr>
            <a:xfrm>
              <a:off x="481146" y="6310799"/>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97" name="Freihandform: Form 96">
              <a:extLst>
                <a:ext uri="{FF2B5EF4-FFF2-40B4-BE49-F238E27FC236}">
                  <a16:creationId xmlns:a16="http://schemas.microsoft.com/office/drawing/2014/main" id="{6CD1FC71-37CF-6299-11CF-5D1438447427}"/>
                </a:ext>
              </a:extLst>
            </p:cNvPr>
            <p:cNvSpPr/>
            <p:nvPr/>
          </p:nvSpPr>
          <p:spPr>
            <a:xfrm>
              <a:off x="481146" y="6373253"/>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98" name="Freihandform: Form 97">
              <a:extLst>
                <a:ext uri="{FF2B5EF4-FFF2-40B4-BE49-F238E27FC236}">
                  <a16:creationId xmlns:a16="http://schemas.microsoft.com/office/drawing/2014/main" id="{C906FE1B-269C-A6C2-CD26-AE0207D2C83E}"/>
                </a:ext>
              </a:extLst>
            </p:cNvPr>
            <p:cNvSpPr/>
            <p:nvPr/>
          </p:nvSpPr>
          <p:spPr>
            <a:xfrm>
              <a:off x="481146" y="6394692"/>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cubicBezTo>
                    <a:pt x="20507" y="20507"/>
                    <a:pt x="20507" y="0"/>
                    <a:pt x="20507" y="0"/>
                  </a:cubicBezTo>
                  <a:close/>
                </a:path>
              </a:pathLst>
            </a:custGeom>
            <a:solidFill>
              <a:srgbClr val="000000"/>
            </a:solidFill>
            <a:ln w="9185" cap="flat">
              <a:noFill/>
              <a:prstDash val="solid"/>
              <a:miter/>
            </a:ln>
          </p:spPr>
          <p:txBody>
            <a:bodyPr/>
            <a:lstStyle/>
            <a:p>
              <a:endParaRPr lang="de-DE"/>
            </a:p>
          </p:txBody>
        </p:sp>
        <p:sp>
          <p:nvSpPr>
            <p:cNvPr id="99" name="Freihandform: Form 98">
              <a:extLst>
                <a:ext uri="{FF2B5EF4-FFF2-40B4-BE49-F238E27FC236}">
                  <a16:creationId xmlns:a16="http://schemas.microsoft.com/office/drawing/2014/main" id="{B3FC2A04-F03C-9F1F-ECD2-7D8A9A98C6A6}"/>
                </a:ext>
              </a:extLst>
            </p:cNvPr>
            <p:cNvSpPr/>
            <p:nvPr/>
          </p:nvSpPr>
          <p:spPr>
            <a:xfrm>
              <a:off x="481146" y="6415199"/>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100" name="Freihandform: Form 99">
              <a:extLst>
                <a:ext uri="{FF2B5EF4-FFF2-40B4-BE49-F238E27FC236}">
                  <a16:creationId xmlns:a16="http://schemas.microsoft.com/office/drawing/2014/main" id="{6434EBDE-1FB2-77C9-D81A-D7B2B8BDADA6}"/>
                </a:ext>
              </a:extLst>
            </p:cNvPr>
            <p:cNvSpPr/>
            <p:nvPr/>
          </p:nvSpPr>
          <p:spPr>
            <a:xfrm>
              <a:off x="481146" y="6477653"/>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101" name="Freihandform: Form 100">
              <a:extLst>
                <a:ext uri="{FF2B5EF4-FFF2-40B4-BE49-F238E27FC236}">
                  <a16:creationId xmlns:a16="http://schemas.microsoft.com/office/drawing/2014/main" id="{C88C55F9-655E-B88E-3824-FC1A9A2BA3D6}"/>
                </a:ext>
              </a:extLst>
            </p:cNvPr>
            <p:cNvSpPr/>
            <p:nvPr/>
          </p:nvSpPr>
          <p:spPr>
            <a:xfrm>
              <a:off x="481146" y="6499092"/>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102" name="Freihandform: Form 101">
              <a:extLst>
                <a:ext uri="{FF2B5EF4-FFF2-40B4-BE49-F238E27FC236}">
                  <a16:creationId xmlns:a16="http://schemas.microsoft.com/office/drawing/2014/main" id="{216BC752-C398-FC6F-D7D7-71383AD08D0B}"/>
                </a:ext>
              </a:extLst>
            </p:cNvPr>
            <p:cNvSpPr/>
            <p:nvPr/>
          </p:nvSpPr>
          <p:spPr>
            <a:xfrm>
              <a:off x="481146" y="6603492"/>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103" name="Freihandform: Form 102">
              <a:extLst>
                <a:ext uri="{FF2B5EF4-FFF2-40B4-BE49-F238E27FC236}">
                  <a16:creationId xmlns:a16="http://schemas.microsoft.com/office/drawing/2014/main" id="{DC780001-B927-22B7-BCAD-44550BA2B1D3}"/>
                </a:ext>
              </a:extLst>
            </p:cNvPr>
            <p:cNvSpPr/>
            <p:nvPr/>
          </p:nvSpPr>
          <p:spPr>
            <a:xfrm>
              <a:off x="502585" y="6102000"/>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104" name="Freihandform: Form 103">
              <a:extLst>
                <a:ext uri="{FF2B5EF4-FFF2-40B4-BE49-F238E27FC236}">
                  <a16:creationId xmlns:a16="http://schemas.microsoft.com/office/drawing/2014/main" id="{65C22CC3-2D69-D68E-33F4-B699F9A9F23A}"/>
                </a:ext>
              </a:extLst>
            </p:cNvPr>
            <p:cNvSpPr/>
            <p:nvPr/>
          </p:nvSpPr>
          <p:spPr>
            <a:xfrm>
              <a:off x="502585" y="6143946"/>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105" name="Freihandform: Form 104">
              <a:extLst>
                <a:ext uri="{FF2B5EF4-FFF2-40B4-BE49-F238E27FC236}">
                  <a16:creationId xmlns:a16="http://schemas.microsoft.com/office/drawing/2014/main" id="{FBB98062-668E-79E7-DE4B-7FA239AC5AB2}"/>
                </a:ext>
              </a:extLst>
            </p:cNvPr>
            <p:cNvSpPr/>
            <p:nvPr/>
          </p:nvSpPr>
          <p:spPr>
            <a:xfrm>
              <a:off x="502585" y="6164453"/>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106" name="Freihandform: Form 105">
              <a:extLst>
                <a:ext uri="{FF2B5EF4-FFF2-40B4-BE49-F238E27FC236}">
                  <a16:creationId xmlns:a16="http://schemas.microsoft.com/office/drawing/2014/main" id="{0587A7A0-272A-E9A2-D3D9-B6FCF41EB3CF}"/>
                </a:ext>
              </a:extLst>
            </p:cNvPr>
            <p:cNvSpPr/>
            <p:nvPr/>
          </p:nvSpPr>
          <p:spPr>
            <a:xfrm>
              <a:off x="502585" y="6185892"/>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107" name="Freihandform: Form 106">
              <a:extLst>
                <a:ext uri="{FF2B5EF4-FFF2-40B4-BE49-F238E27FC236}">
                  <a16:creationId xmlns:a16="http://schemas.microsoft.com/office/drawing/2014/main" id="{075C7147-5409-5511-1454-F550EC67F467}"/>
                </a:ext>
              </a:extLst>
            </p:cNvPr>
            <p:cNvSpPr/>
            <p:nvPr/>
          </p:nvSpPr>
          <p:spPr>
            <a:xfrm>
              <a:off x="502585" y="6310799"/>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108" name="Freihandform: Form 107">
              <a:extLst>
                <a:ext uri="{FF2B5EF4-FFF2-40B4-BE49-F238E27FC236}">
                  <a16:creationId xmlns:a16="http://schemas.microsoft.com/office/drawing/2014/main" id="{4C55C111-6FD3-2A25-0485-DAD873A2FB18}"/>
                </a:ext>
              </a:extLst>
            </p:cNvPr>
            <p:cNvSpPr/>
            <p:nvPr/>
          </p:nvSpPr>
          <p:spPr>
            <a:xfrm>
              <a:off x="502585" y="6415199"/>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109" name="Freihandform: Form 108">
              <a:extLst>
                <a:ext uri="{FF2B5EF4-FFF2-40B4-BE49-F238E27FC236}">
                  <a16:creationId xmlns:a16="http://schemas.microsoft.com/office/drawing/2014/main" id="{D6343631-E3DF-C757-549E-C75155D6EC4D}"/>
                </a:ext>
              </a:extLst>
            </p:cNvPr>
            <p:cNvSpPr/>
            <p:nvPr/>
          </p:nvSpPr>
          <p:spPr>
            <a:xfrm>
              <a:off x="502585" y="6435707"/>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110" name="Freihandform: Form 109">
              <a:extLst>
                <a:ext uri="{FF2B5EF4-FFF2-40B4-BE49-F238E27FC236}">
                  <a16:creationId xmlns:a16="http://schemas.microsoft.com/office/drawing/2014/main" id="{FC01F1C4-2E05-2BB8-3E56-D3589B8CA3A7}"/>
                </a:ext>
              </a:extLst>
            </p:cNvPr>
            <p:cNvSpPr/>
            <p:nvPr/>
          </p:nvSpPr>
          <p:spPr>
            <a:xfrm>
              <a:off x="502585" y="6457146"/>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111" name="Freihandform: Form 110">
              <a:extLst>
                <a:ext uri="{FF2B5EF4-FFF2-40B4-BE49-F238E27FC236}">
                  <a16:creationId xmlns:a16="http://schemas.microsoft.com/office/drawing/2014/main" id="{6ADA55B8-0F40-7ECD-D7EB-8C740CECB3EC}"/>
                </a:ext>
              </a:extLst>
            </p:cNvPr>
            <p:cNvSpPr/>
            <p:nvPr/>
          </p:nvSpPr>
          <p:spPr>
            <a:xfrm>
              <a:off x="502585" y="6499092"/>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112" name="Freihandform: Form 111">
              <a:extLst>
                <a:ext uri="{FF2B5EF4-FFF2-40B4-BE49-F238E27FC236}">
                  <a16:creationId xmlns:a16="http://schemas.microsoft.com/office/drawing/2014/main" id="{EFAC9B6E-F548-E67E-2766-B8C537B8798A}"/>
                </a:ext>
              </a:extLst>
            </p:cNvPr>
            <p:cNvSpPr/>
            <p:nvPr/>
          </p:nvSpPr>
          <p:spPr>
            <a:xfrm>
              <a:off x="502585" y="6582053"/>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113" name="Freihandform: Form 112">
              <a:extLst>
                <a:ext uri="{FF2B5EF4-FFF2-40B4-BE49-F238E27FC236}">
                  <a16:creationId xmlns:a16="http://schemas.microsoft.com/office/drawing/2014/main" id="{9C4F6952-115B-DF15-B518-BE84D30114B4}"/>
                </a:ext>
              </a:extLst>
            </p:cNvPr>
            <p:cNvSpPr/>
            <p:nvPr/>
          </p:nvSpPr>
          <p:spPr>
            <a:xfrm>
              <a:off x="523092" y="6102000"/>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114" name="Freihandform: Form 113">
              <a:extLst>
                <a:ext uri="{FF2B5EF4-FFF2-40B4-BE49-F238E27FC236}">
                  <a16:creationId xmlns:a16="http://schemas.microsoft.com/office/drawing/2014/main" id="{792058D5-A1DC-4E35-ED0C-FDA2F093073B}"/>
                </a:ext>
              </a:extLst>
            </p:cNvPr>
            <p:cNvSpPr/>
            <p:nvPr/>
          </p:nvSpPr>
          <p:spPr>
            <a:xfrm>
              <a:off x="523092" y="6143946"/>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115" name="Freihandform: Form 114">
              <a:extLst>
                <a:ext uri="{FF2B5EF4-FFF2-40B4-BE49-F238E27FC236}">
                  <a16:creationId xmlns:a16="http://schemas.microsoft.com/office/drawing/2014/main" id="{186C5888-728C-3EC6-8E86-80B41C18698E}"/>
                </a:ext>
              </a:extLst>
            </p:cNvPr>
            <p:cNvSpPr/>
            <p:nvPr/>
          </p:nvSpPr>
          <p:spPr>
            <a:xfrm>
              <a:off x="523092" y="6206399"/>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116" name="Freihandform: Form 115">
              <a:extLst>
                <a:ext uri="{FF2B5EF4-FFF2-40B4-BE49-F238E27FC236}">
                  <a16:creationId xmlns:a16="http://schemas.microsoft.com/office/drawing/2014/main" id="{542F197B-21EB-2902-5941-275A7C6B2659}"/>
                </a:ext>
              </a:extLst>
            </p:cNvPr>
            <p:cNvSpPr/>
            <p:nvPr/>
          </p:nvSpPr>
          <p:spPr>
            <a:xfrm>
              <a:off x="523092" y="6226907"/>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117" name="Freihandform: Form 116">
              <a:extLst>
                <a:ext uri="{FF2B5EF4-FFF2-40B4-BE49-F238E27FC236}">
                  <a16:creationId xmlns:a16="http://schemas.microsoft.com/office/drawing/2014/main" id="{C840244F-8889-E4AE-4479-C1873C55F5A2}"/>
                </a:ext>
              </a:extLst>
            </p:cNvPr>
            <p:cNvSpPr/>
            <p:nvPr/>
          </p:nvSpPr>
          <p:spPr>
            <a:xfrm>
              <a:off x="523092" y="6268853"/>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118" name="Freihandform: Form 117">
              <a:extLst>
                <a:ext uri="{FF2B5EF4-FFF2-40B4-BE49-F238E27FC236}">
                  <a16:creationId xmlns:a16="http://schemas.microsoft.com/office/drawing/2014/main" id="{8F51CAE7-DB40-FD80-11F4-EA8A3C051D84}"/>
                </a:ext>
              </a:extLst>
            </p:cNvPr>
            <p:cNvSpPr/>
            <p:nvPr/>
          </p:nvSpPr>
          <p:spPr>
            <a:xfrm>
              <a:off x="523092" y="6290292"/>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119" name="Freihandform: Form 118">
              <a:extLst>
                <a:ext uri="{FF2B5EF4-FFF2-40B4-BE49-F238E27FC236}">
                  <a16:creationId xmlns:a16="http://schemas.microsoft.com/office/drawing/2014/main" id="{F7E70F39-B2D9-078D-B0E2-4B3E0C2DB3DF}"/>
                </a:ext>
              </a:extLst>
            </p:cNvPr>
            <p:cNvSpPr/>
            <p:nvPr/>
          </p:nvSpPr>
          <p:spPr>
            <a:xfrm>
              <a:off x="523092" y="6310799"/>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120" name="Freihandform: Form 119">
              <a:extLst>
                <a:ext uri="{FF2B5EF4-FFF2-40B4-BE49-F238E27FC236}">
                  <a16:creationId xmlns:a16="http://schemas.microsoft.com/office/drawing/2014/main" id="{4D0948F1-8560-7355-ECB4-18CC64AAAC1F}"/>
                </a:ext>
              </a:extLst>
            </p:cNvPr>
            <p:cNvSpPr/>
            <p:nvPr/>
          </p:nvSpPr>
          <p:spPr>
            <a:xfrm>
              <a:off x="523092" y="6415199"/>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121" name="Freihandform: Form 120">
              <a:extLst>
                <a:ext uri="{FF2B5EF4-FFF2-40B4-BE49-F238E27FC236}">
                  <a16:creationId xmlns:a16="http://schemas.microsoft.com/office/drawing/2014/main" id="{CB6E8748-1469-4D83-4461-3E0C5F27872B}"/>
                </a:ext>
              </a:extLst>
            </p:cNvPr>
            <p:cNvSpPr/>
            <p:nvPr/>
          </p:nvSpPr>
          <p:spPr>
            <a:xfrm>
              <a:off x="523092" y="6477653"/>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122" name="Freihandform: Form 121">
              <a:extLst>
                <a:ext uri="{FF2B5EF4-FFF2-40B4-BE49-F238E27FC236}">
                  <a16:creationId xmlns:a16="http://schemas.microsoft.com/office/drawing/2014/main" id="{83F833DE-88EE-18B2-EA42-EDAB09D38E58}"/>
                </a:ext>
              </a:extLst>
            </p:cNvPr>
            <p:cNvSpPr/>
            <p:nvPr/>
          </p:nvSpPr>
          <p:spPr>
            <a:xfrm>
              <a:off x="523092" y="6499092"/>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123" name="Freihandform: Form 122">
              <a:extLst>
                <a:ext uri="{FF2B5EF4-FFF2-40B4-BE49-F238E27FC236}">
                  <a16:creationId xmlns:a16="http://schemas.microsoft.com/office/drawing/2014/main" id="{954E4FDB-2A07-9C92-ACD8-C2356EACE65D}"/>
                </a:ext>
              </a:extLst>
            </p:cNvPr>
            <p:cNvSpPr/>
            <p:nvPr/>
          </p:nvSpPr>
          <p:spPr>
            <a:xfrm>
              <a:off x="523092" y="6519599"/>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124" name="Freihandform: Form 123">
              <a:extLst>
                <a:ext uri="{FF2B5EF4-FFF2-40B4-BE49-F238E27FC236}">
                  <a16:creationId xmlns:a16="http://schemas.microsoft.com/office/drawing/2014/main" id="{437FD619-0F7E-6D6E-A4F5-406CC9A2BD46}"/>
                </a:ext>
              </a:extLst>
            </p:cNvPr>
            <p:cNvSpPr/>
            <p:nvPr/>
          </p:nvSpPr>
          <p:spPr>
            <a:xfrm>
              <a:off x="523092" y="6540107"/>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125" name="Freihandform: Form 124">
              <a:extLst>
                <a:ext uri="{FF2B5EF4-FFF2-40B4-BE49-F238E27FC236}">
                  <a16:creationId xmlns:a16="http://schemas.microsoft.com/office/drawing/2014/main" id="{D4DE5A6B-FE08-832B-0701-6BE4D97A47E4}"/>
                </a:ext>
              </a:extLst>
            </p:cNvPr>
            <p:cNvSpPr/>
            <p:nvPr/>
          </p:nvSpPr>
          <p:spPr>
            <a:xfrm>
              <a:off x="523092" y="6582053"/>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126" name="Freihandform: Form 125">
              <a:extLst>
                <a:ext uri="{FF2B5EF4-FFF2-40B4-BE49-F238E27FC236}">
                  <a16:creationId xmlns:a16="http://schemas.microsoft.com/office/drawing/2014/main" id="{3C44EBD5-5225-8399-11CE-CE74F7C44BCD}"/>
                </a:ext>
              </a:extLst>
            </p:cNvPr>
            <p:cNvSpPr/>
            <p:nvPr/>
          </p:nvSpPr>
          <p:spPr>
            <a:xfrm>
              <a:off x="523092" y="6603492"/>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127" name="Freihandform: Form 126">
              <a:extLst>
                <a:ext uri="{FF2B5EF4-FFF2-40B4-BE49-F238E27FC236}">
                  <a16:creationId xmlns:a16="http://schemas.microsoft.com/office/drawing/2014/main" id="{4BC2FA2C-FEC3-CD33-63F5-7D1B4DC929F6}"/>
                </a:ext>
              </a:extLst>
            </p:cNvPr>
            <p:cNvSpPr/>
            <p:nvPr/>
          </p:nvSpPr>
          <p:spPr>
            <a:xfrm>
              <a:off x="543599" y="6102000"/>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128" name="Freihandform: Form 127">
              <a:extLst>
                <a:ext uri="{FF2B5EF4-FFF2-40B4-BE49-F238E27FC236}">
                  <a16:creationId xmlns:a16="http://schemas.microsoft.com/office/drawing/2014/main" id="{A219140B-5832-E040-5259-646F55E41E2F}"/>
                </a:ext>
              </a:extLst>
            </p:cNvPr>
            <p:cNvSpPr/>
            <p:nvPr/>
          </p:nvSpPr>
          <p:spPr>
            <a:xfrm>
              <a:off x="543599" y="6143946"/>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129" name="Freihandform: Form 128">
              <a:extLst>
                <a:ext uri="{FF2B5EF4-FFF2-40B4-BE49-F238E27FC236}">
                  <a16:creationId xmlns:a16="http://schemas.microsoft.com/office/drawing/2014/main" id="{B42FF077-0C9F-AE67-8402-5132DF3F9C31}"/>
                </a:ext>
              </a:extLst>
            </p:cNvPr>
            <p:cNvSpPr/>
            <p:nvPr/>
          </p:nvSpPr>
          <p:spPr>
            <a:xfrm>
              <a:off x="543599" y="6185892"/>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130" name="Freihandform: Form 129">
              <a:extLst>
                <a:ext uri="{FF2B5EF4-FFF2-40B4-BE49-F238E27FC236}">
                  <a16:creationId xmlns:a16="http://schemas.microsoft.com/office/drawing/2014/main" id="{0911E9B8-931C-3BAD-F591-3069534A0C50}"/>
                </a:ext>
              </a:extLst>
            </p:cNvPr>
            <p:cNvSpPr/>
            <p:nvPr/>
          </p:nvSpPr>
          <p:spPr>
            <a:xfrm>
              <a:off x="543599" y="6268853"/>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131" name="Freihandform: Form 130">
              <a:extLst>
                <a:ext uri="{FF2B5EF4-FFF2-40B4-BE49-F238E27FC236}">
                  <a16:creationId xmlns:a16="http://schemas.microsoft.com/office/drawing/2014/main" id="{28D73612-905A-2D5A-76BB-1B7C7C2F9E20}"/>
                </a:ext>
              </a:extLst>
            </p:cNvPr>
            <p:cNvSpPr/>
            <p:nvPr/>
          </p:nvSpPr>
          <p:spPr>
            <a:xfrm>
              <a:off x="543599" y="6290292"/>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132" name="Freihandform: Form 131">
              <a:extLst>
                <a:ext uri="{FF2B5EF4-FFF2-40B4-BE49-F238E27FC236}">
                  <a16:creationId xmlns:a16="http://schemas.microsoft.com/office/drawing/2014/main" id="{4729914C-0913-677A-DB72-718AA13E3281}"/>
                </a:ext>
              </a:extLst>
            </p:cNvPr>
            <p:cNvSpPr/>
            <p:nvPr/>
          </p:nvSpPr>
          <p:spPr>
            <a:xfrm>
              <a:off x="543599" y="6310799"/>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133" name="Freihandform: Form 132">
              <a:extLst>
                <a:ext uri="{FF2B5EF4-FFF2-40B4-BE49-F238E27FC236}">
                  <a16:creationId xmlns:a16="http://schemas.microsoft.com/office/drawing/2014/main" id="{FB93118D-1C88-6CB0-CB79-5CCB5A344F3B}"/>
                </a:ext>
              </a:extLst>
            </p:cNvPr>
            <p:cNvSpPr/>
            <p:nvPr/>
          </p:nvSpPr>
          <p:spPr>
            <a:xfrm>
              <a:off x="543599" y="6331307"/>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134" name="Freihandform: Form 133">
              <a:extLst>
                <a:ext uri="{FF2B5EF4-FFF2-40B4-BE49-F238E27FC236}">
                  <a16:creationId xmlns:a16="http://schemas.microsoft.com/office/drawing/2014/main" id="{59EF2A0F-F31C-EF35-E060-5F819AAADD39}"/>
                </a:ext>
              </a:extLst>
            </p:cNvPr>
            <p:cNvSpPr/>
            <p:nvPr/>
          </p:nvSpPr>
          <p:spPr>
            <a:xfrm>
              <a:off x="543599" y="6352746"/>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135" name="Freihandform: Form 134">
              <a:extLst>
                <a:ext uri="{FF2B5EF4-FFF2-40B4-BE49-F238E27FC236}">
                  <a16:creationId xmlns:a16="http://schemas.microsoft.com/office/drawing/2014/main" id="{8A810BFF-FE65-A5A8-D271-652F294433EA}"/>
                </a:ext>
              </a:extLst>
            </p:cNvPr>
            <p:cNvSpPr/>
            <p:nvPr/>
          </p:nvSpPr>
          <p:spPr>
            <a:xfrm>
              <a:off x="543599" y="6373253"/>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136" name="Freihandform: Form 135">
              <a:extLst>
                <a:ext uri="{FF2B5EF4-FFF2-40B4-BE49-F238E27FC236}">
                  <a16:creationId xmlns:a16="http://schemas.microsoft.com/office/drawing/2014/main" id="{462EF273-F6CA-E691-923C-72237154DD01}"/>
                </a:ext>
              </a:extLst>
            </p:cNvPr>
            <p:cNvSpPr/>
            <p:nvPr/>
          </p:nvSpPr>
          <p:spPr>
            <a:xfrm>
              <a:off x="543599" y="6415199"/>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137" name="Freihandform: Form 136">
              <a:extLst>
                <a:ext uri="{FF2B5EF4-FFF2-40B4-BE49-F238E27FC236}">
                  <a16:creationId xmlns:a16="http://schemas.microsoft.com/office/drawing/2014/main" id="{3A88F8BB-5281-E3D9-B2E1-6E88E2287FD9}"/>
                </a:ext>
              </a:extLst>
            </p:cNvPr>
            <p:cNvSpPr/>
            <p:nvPr/>
          </p:nvSpPr>
          <p:spPr>
            <a:xfrm>
              <a:off x="543599" y="6499092"/>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138" name="Freihandform: Form 137">
              <a:extLst>
                <a:ext uri="{FF2B5EF4-FFF2-40B4-BE49-F238E27FC236}">
                  <a16:creationId xmlns:a16="http://schemas.microsoft.com/office/drawing/2014/main" id="{FE08B34F-6C28-DFDE-526E-32BAAFFF595E}"/>
                </a:ext>
              </a:extLst>
            </p:cNvPr>
            <p:cNvSpPr/>
            <p:nvPr/>
          </p:nvSpPr>
          <p:spPr>
            <a:xfrm>
              <a:off x="543599" y="6540107"/>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139" name="Freihandform: Form 138">
              <a:extLst>
                <a:ext uri="{FF2B5EF4-FFF2-40B4-BE49-F238E27FC236}">
                  <a16:creationId xmlns:a16="http://schemas.microsoft.com/office/drawing/2014/main" id="{792AA7DD-C8D5-583A-AE41-C4F7F2FA8840}"/>
                </a:ext>
              </a:extLst>
            </p:cNvPr>
            <p:cNvSpPr/>
            <p:nvPr/>
          </p:nvSpPr>
          <p:spPr>
            <a:xfrm>
              <a:off x="543599" y="6561546"/>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140" name="Freihandform: Form 139">
              <a:extLst>
                <a:ext uri="{FF2B5EF4-FFF2-40B4-BE49-F238E27FC236}">
                  <a16:creationId xmlns:a16="http://schemas.microsoft.com/office/drawing/2014/main" id="{FF10118E-7E86-16CB-2417-629B820407B3}"/>
                </a:ext>
              </a:extLst>
            </p:cNvPr>
            <p:cNvSpPr/>
            <p:nvPr/>
          </p:nvSpPr>
          <p:spPr>
            <a:xfrm>
              <a:off x="543599" y="6603492"/>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141" name="Freihandform: Form 140">
              <a:extLst>
                <a:ext uri="{FF2B5EF4-FFF2-40B4-BE49-F238E27FC236}">
                  <a16:creationId xmlns:a16="http://schemas.microsoft.com/office/drawing/2014/main" id="{496CCE24-C91D-1596-EC14-656A3E60973E}"/>
                </a:ext>
              </a:extLst>
            </p:cNvPr>
            <p:cNvSpPr/>
            <p:nvPr/>
          </p:nvSpPr>
          <p:spPr>
            <a:xfrm>
              <a:off x="565039" y="6102000"/>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142" name="Freihandform: Form 141">
              <a:extLst>
                <a:ext uri="{FF2B5EF4-FFF2-40B4-BE49-F238E27FC236}">
                  <a16:creationId xmlns:a16="http://schemas.microsoft.com/office/drawing/2014/main" id="{210D8413-0852-FABE-C58E-9E6712FE7EE0}"/>
                </a:ext>
              </a:extLst>
            </p:cNvPr>
            <p:cNvSpPr/>
            <p:nvPr/>
          </p:nvSpPr>
          <p:spPr>
            <a:xfrm>
              <a:off x="565039" y="6143946"/>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143" name="Freihandform: Form 142">
              <a:extLst>
                <a:ext uri="{FF2B5EF4-FFF2-40B4-BE49-F238E27FC236}">
                  <a16:creationId xmlns:a16="http://schemas.microsoft.com/office/drawing/2014/main" id="{B1AB5850-CFD8-2366-1A1B-21013507F900}"/>
                </a:ext>
              </a:extLst>
            </p:cNvPr>
            <p:cNvSpPr/>
            <p:nvPr/>
          </p:nvSpPr>
          <p:spPr>
            <a:xfrm>
              <a:off x="565039" y="6185892"/>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144" name="Freihandform: Form 143">
              <a:extLst>
                <a:ext uri="{FF2B5EF4-FFF2-40B4-BE49-F238E27FC236}">
                  <a16:creationId xmlns:a16="http://schemas.microsoft.com/office/drawing/2014/main" id="{184C7374-CA0D-9A56-FFD8-71BAE3FEDD94}"/>
                </a:ext>
              </a:extLst>
            </p:cNvPr>
            <p:cNvSpPr/>
            <p:nvPr/>
          </p:nvSpPr>
          <p:spPr>
            <a:xfrm>
              <a:off x="565039" y="6206399"/>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145" name="Freihandform: Form 144">
              <a:extLst>
                <a:ext uri="{FF2B5EF4-FFF2-40B4-BE49-F238E27FC236}">
                  <a16:creationId xmlns:a16="http://schemas.microsoft.com/office/drawing/2014/main" id="{E641B5C0-A0D7-D81F-6EFA-0AB595E50069}"/>
                </a:ext>
              </a:extLst>
            </p:cNvPr>
            <p:cNvSpPr/>
            <p:nvPr/>
          </p:nvSpPr>
          <p:spPr>
            <a:xfrm>
              <a:off x="565039" y="6226907"/>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146" name="Freihandform: Form 145">
              <a:extLst>
                <a:ext uri="{FF2B5EF4-FFF2-40B4-BE49-F238E27FC236}">
                  <a16:creationId xmlns:a16="http://schemas.microsoft.com/office/drawing/2014/main" id="{508FA1FB-91D3-9F5E-C383-15B272D395FA}"/>
                </a:ext>
              </a:extLst>
            </p:cNvPr>
            <p:cNvSpPr/>
            <p:nvPr/>
          </p:nvSpPr>
          <p:spPr>
            <a:xfrm>
              <a:off x="565039" y="6248346"/>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147" name="Freihandform: Form 146">
              <a:extLst>
                <a:ext uri="{FF2B5EF4-FFF2-40B4-BE49-F238E27FC236}">
                  <a16:creationId xmlns:a16="http://schemas.microsoft.com/office/drawing/2014/main" id="{8FEA157A-D810-47BF-B82A-3774B8752038}"/>
                </a:ext>
              </a:extLst>
            </p:cNvPr>
            <p:cNvSpPr/>
            <p:nvPr/>
          </p:nvSpPr>
          <p:spPr>
            <a:xfrm>
              <a:off x="565039" y="6268853"/>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148" name="Freihandform: Form 147">
              <a:extLst>
                <a:ext uri="{FF2B5EF4-FFF2-40B4-BE49-F238E27FC236}">
                  <a16:creationId xmlns:a16="http://schemas.microsoft.com/office/drawing/2014/main" id="{04C46633-FF91-0A53-FC37-D70EA289D605}"/>
                </a:ext>
              </a:extLst>
            </p:cNvPr>
            <p:cNvSpPr/>
            <p:nvPr/>
          </p:nvSpPr>
          <p:spPr>
            <a:xfrm>
              <a:off x="565039" y="6290292"/>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149" name="Freihandform: Form 148">
              <a:extLst>
                <a:ext uri="{FF2B5EF4-FFF2-40B4-BE49-F238E27FC236}">
                  <a16:creationId xmlns:a16="http://schemas.microsoft.com/office/drawing/2014/main" id="{D7AA3D12-DF78-0F78-35CD-66EA0960235E}"/>
                </a:ext>
              </a:extLst>
            </p:cNvPr>
            <p:cNvSpPr/>
            <p:nvPr/>
          </p:nvSpPr>
          <p:spPr>
            <a:xfrm>
              <a:off x="565039" y="6310799"/>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150" name="Freihandform: Form 149">
              <a:extLst>
                <a:ext uri="{FF2B5EF4-FFF2-40B4-BE49-F238E27FC236}">
                  <a16:creationId xmlns:a16="http://schemas.microsoft.com/office/drawing/2014/main" id="{D91A4076-0A39-4F9F-7144-5C41C2236A20}"/>
                </a:ext>
              </a:extLst>
            </p:cNvPr>
            <p:cNvSpPr/>
            <p:nvPr/>
          </p:nvSpPr>
          <p:spPr>
            <a:xfrm>
              <a:off x="565039" y="6331307"/>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151" name="Freihandform: Form 150">
              <a:extLst>
                <a:ext uri="{FF2B5EF4-FFF2-40B4-BE49-F238E27FC236}">
                  <a16:creationId xmlns:a16="http://schemas.microsoft.com/office/drawing/2014/main" id="{99A88F04-2FA5-3B36-D10C-0BAD3F5BA5E0}"/>
                </a:ext>
              </a:extLst>
            </p:cNvPr>
            <p:cNvSpPr/>
            <p:nvPr/>
          </p:nvSpPr>
          <p:spPr>
            <a:xfrm>
              <a:off x="565039" y="6435707"/>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152" name="Freihandform: Form 151">
              <a:extLst>
                <a:ext uri="{FF2B5EF4-FFF2-40B4-BE49-F238E27FC236}">
                  <a16:creationId xmlns:a16="http://schemas.microsoft.com/office/drawing/2014/main" id="{57E097D6-2CE6-4905-9EC4-57CF3BF3791E}"/>
                </a:ext>
              </a:extLst>
            </p:cNvPr>
            <p:cNvSpPr/>
            <p:nvPr/>
          </p:nvSpPr>
          <p:spPr>
            <a:xfrm>
              <a:off x="565039" y="6457146"/>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153" name="Freihandform: Form 152">
              <a:extLst>
                <a:ext uri="{FF2B5EF4-FFF2-40B4-BE49-F238E27FC236}">
                  <a16:creationId xmlns:a16="http://schemas.microsoft.com/office/drawing/2014/main" id="{57DF9BC0-0FF7-FB0A-CE1F-DF4D22498E74}"/>
                </a:ext>
              </a:extLst>
            </p:cNvPr>
            <p:cNvSpPr/>
            <p:nvPr/>
          </p:nvSpPr>
          <p:spPr>
            <a:xfrm>
              <a:off x="565039" y="6477653"/>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154" name="Freihandform: Form 153">
              <a:extLst>
                <a:ext uri="{FF2B5EF4-FFF2-40B4-BE49-F238E27FC236}">
                  <a16:creationId xmlns:a16="http://schemas.microsoft.com/office/drawing/2014/main" id="{E87BF08D-3CD1-6552-4630-B637015F6F20}"/>
                </a:ext>
              </a:extLst>
            </p:cNvPr>
            <p:cNvSpPr/>
            <p:nvPr/>
          </p:nvSpPr>
          <p:spPr>
            <a:xfrm>
              <a:off x="565039" y="6499092"/>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155" name="Freihandform: Form 154">
              <a:extLst>
                <a:ext uri="{FF2B5EF4-FFF2-40B4-BE49-F238E27FC236}">
                  <a16:creationId xmlns:a16="http://schemas.microsoft.com/office/drawing/2014/main" id="{F66AF616-093D-8B2B-0630-BEEC13D8CA1F}"/>
                </a:ext>
              </a:extLst>
            </p:cNvPr>
            <p:cNvSpPr/>
            <p:nvPr/>
          </p:nvSpPr>
          <p:spPr>
            <a:xfrm>
              <a:off x="565039" y="6519599"/>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156" name="Freihandform: Form 155">
              <a:extLst>
                <a:ext uri="{FF2B5EF4-FFF2-40B4-BE49-F238E27FC236}">
                  <a16:creationId xmlns:a16="http://schemas.microsoft.com/office/drawing/2014/main" id="{E1BA68F9-5C25-B818-ECDD-7652D1C71446}"/>
                </a:ext>
              </a:extLst>
            </p:cNvPr>
            <p:cNvSpPr/>
            <p:nvPr/>
          </p:nvSpPr>
          <p:spPr>
            <a:xfrm>
              <a:off x="565039" y="6561546"/>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157" name="Freihandform: Form 156">
              <a:extLst>
                <a:ext uri="{FF2B5EF4-FFF2-40B4-BE49-F238E27FC236}">
                  <a16:creationId xmlns:a16="http://schemas.microsoft.com/office/drawing/2014/main" id="{590F7C7A-EC7D-4D3A-D455-5BC931D06E2A}"/>
                </a:ext>
              </a:extLst>
            </p:cNvPr>
            <p:cNvSpPr/>
            <p:nvPr/>
          </p:nvSpPr>
          <p:spPr>
            <a:xfrm>
              <a:off x="585546" y="6268853"/>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158" name="Freihandform: Form 157">
              <a:extLst>
                <a:ext uri="{FF2B5EF4-FFF2-40B4-BE49-F238E27FC236}">
                  <a16:creationId xmlns:a16="http://schemas.microsoft.com/office/drawing/2014/main" id="{624D6601-4E28-FF77-052A-915BFD3F0394}"/>
                </a:ext>
              </a:extLst>
            </p:cNvPr>
            <p:cNvSpPr/>
            <p:nvPr/>
          </p:nvSpPr>
          <p:spPr>
            <a:xfrm>
              <a:off x="585546" y="6352746"/>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159" name="Freihandform: Form 158">
              <a:extLst>
                <a:ext uri="{FF2B5EF4-FFF2-40B4-BE49-F238E27FC236}">
                  <a16:creationId xmlns:a16="http://schemas.microsoft.com/office/drawing/2014/main" id="{768AA875-3432-673E-5C20-6EA3531BAC3C}"/>
                </a:ext>
              </a:extLst>
            </p:cNvPr>
            <p:cNvSpPr/>
            <p:nvPr/>
          </p:nvSpPr>
          <p:spPr>
            <a:xfrm>
              <a:off x="585546" y="6435707"/>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160" name="Freihandform: Form 159">
              <a:extLst>
                <a:ext uri="{FF2B5EF4-FFF2-40B4-BE49-F238E27FC236}">
                  <a16:creationId xmlns:a16="http://schemas.microsoft.com/office/drawing/2014/main" id="{148B022F-A98A-7E70-CD61-71A33EF84439}"/>
                </a:ext>
              </a:extLst>
            </p:cNvPr>
            <p:cNvSpPr/>
            <p:nvPr/>
          </p:nvSpPr>
          <p:spPr>
            <a:xfrm>
              <a:off x="585546" y="6519599"/>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161" name="Freihandform: Form 160">
              <a:extLst>
                <a:ext uri="{FF2B5EF4-FFF2-40B4-BE49-F238E27FC236}">
                  <a16:creationId xmlns:a16="http://schemas.microsoft.com/office/drawing/2014/main" id="{329E4210-F256-9E93-444E-88AB7AD984D7}"/>
                </a:ext>
              </a:extLst>
            </p:cNvPr>
            <p:cNvSpPr/>
            <p:nvPr/>
          </p:nvSpPr>
          <p:spPr>
            <a:xfrm>
              <a:off x="606985" y="6268853"/>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162" name="Freihandform: Form 161">
              <a:extLst>
                <a:ext uri="{FF2B5EF4-FFF2-40B4-BE49-F238E27FC236}">
                  <a16:creationId xmlns:a16="http://schemas.microsoft.com/office/drawing/2014/main" id="{55F936F0-07D2-078D-D1D7-1E9AD030548E}"/>
                </a:ext>
              </a:extLst>
            </p:cNvPr>
            <p:cNvSpPr/>
            <p:nvPr/>
          </p:nvSpPr>
          <p:spPr>
            <a:xfrm>
              <a:off x="606985" y="6373253"/>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163" name="Freihandform: Form 162">
              <a:extLst>
                <a:ext uri="{FF2B5EF4-FFF2-40B4-BE49-F238E27FC236}">
                  <a16:creationId xmlns:a16="http://schemas.microsoft.com/office/drawing/2014/main" id="{015A8425-8E2F-6509-6CC8-87A6F2141075}"/>
                </a:ext>
              </a:extLst>
            </p:cNvPr>
            <p:cNvSpPr/>
            <p:nvPr/>
          </p:nvSpPr>
          <p:spPr>
            <a:xfrm>
              <a:off x="606985" y="6394692"/>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cubicBezTo>
                    <a:pt x="20507" y="20507"/>
                    <a:pt x="20507" y="0"/>
                    <a:pt x="20507" y="0"/>
                  </a:cubicBezTo>
                  <a:close/>
                </a:path>
              </a:pathLst>
            </a:custGeom>
            <a:solidFill>
              <a:srgbClr val="000000"/>
            </a:solidFill>
            <a:ln w="9185" cap="flat">
              <a:noFill/>
              <a:prstDash val="solid"/>
              <a:miter/>
            </a:ln>
          </p:spPr>
          <p:txBody>
            <a:bodyPr/>
            <a:lstStyle/>
            <a:p>
              <a:endParaRPr lang="de-DE"/>
            </a:p>
          </p:txBody>
        </p:sp>
        <p:sp>
          <p:nvSpPr>
            <p:cNvPr id="164" name="Freihandform: Form 163">
              <a:extLst>
                <a:ext uri="{FF2B5EF4-FFF2-40B4-BE49-F238E27FC236}">
                  <a16:creationId xmlns:a16="http://schemas.microsoft.com/office/drawing/2014/main" id="{16E24AE9-1D1B-558C-8D2A-49555B37230F}"/>
                </a:ext>
              </a:extLst>
            </p:cNvPr>
            <p:cNvSpPr/>
            <p:nvPr/>
          </p:nvSpPr>
          <p:spPr>
            <a:xfrm>
              <a:off x="606985" y="6435707"/>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165" name="Freihandform: Form 164">
              <a:extLst>
                <a:ext uri="{FF2B5EF4-FFF2-40B4-BE49-F238E27FC236}">
                  <a16:creationId xmlns:a16="http://schemas.microsoft.com/office/drawing/2014/main" id="{3E17F0A7-6263-7682-3C28-6B09609B233A}"/>
                </a:ext>
              </a:extLst>
            </p:cNvPr>
            <p:cNvSpPr/>
            <p:nvPr/>
          </p:nvSpPr>
          <p:spPr>
            <a:xfrm>
              <a:off x="606985" y="6477653"/>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166" name="Freihandform: Form 165">
              <a:extLst>
                <a:ext uri="{FF2B5EF4-FFF2-40B4-BE49-F238E27FC236}">
                  <a16:creationId xmlns:a16="http://schemas.microsoft.com/office/drawing/2014/main" id="{411A161F-A6F6-93A0-FB23-C3A30D5B8054}"/>
                </a:ext>
              </a:extLst>
            </p:cNvPr>
            <p:cNvSpPr/>
            <p:nvPr/>
          </p:nvSpPr>
          <p:spPr>
            <a:xfrm>
              <a:off x="606985" y="6519599"/>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167" name="Freihandform: Form 166">
              <a:extLst>
                <a:ext uri="{FF2B5EF4-FFF2-40B4-BE49-F238E27FC236}">
                  <a16:creationId xmlns:a16="http://schemas.microsoft.com/office/drawing/2014/main" id="{A675F1B3-2C5C-97DE-4609-990B37A9BE87}"/>
                </a:ext>
              </a:extLst>
            </p:cNvPr>
            <p:cNvSpPr/>
            <p:nvPr/>
          </p:nvSpPr>
          <p:spPr>
            <a:xfrm>
              <a:off x="606985" y="6603492"/>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168" name="Freihandform: Form 167">
              <a:extLst>
                <a:ext uri="{FF2B5EF4-FFF2-40B4-BE49-F238E27FC236}">
                  <a16:creationId xmlns:a16="http://schemas.microsoft.com/office/drawing/2014/main" id="{9A50D59B-3C50-CB9D-E14A-67DF876B732F}"/>
                </a:ext>
              </a:extLst>
            </p:cNvPr>
            <p:cNvSpPr/>
            <p:nvPr/>
          </p:nvSpPr>
          <p:spPr>
            <a:xfrm>
              <a:off x="627492" y="6310799"/>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169" name="Freihandform: Form 168">
              <a:extLst>
                <a:ext uri="{FF2B5EF4-FFF2-40B4-BE49-F238E27FC236}">
                  <a16:creationId xmlns:a16="http://schemas.microsoft.com/office/drawing/2014/main" id="{291C0BBD-58E7-BF2D-8CBB-BF0766B61591}"/>
                </a:ext>
              </a:extLst>
            </p:cNvPr>
            <p:cNvSpPr/>
            <p:nvPr/>
          </p:nvSpPr>
          <p:spPr>
            <a:xfrm>
              <a:off x="627492" y="6352746"/>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170" name="Freihandform: Form 169">
              <a:extLst>
                <a:ext uri="{FF2B5EF4-FFF2-40B4-BE49-F238E27FC236}">
                  <a16:creationId xmlns:a16="http://schemas.microsoft.com/office/drawing/2014/main" id="{F57DC1EF-687F-6F26-A8B6-12CBEF75A071}"/>
                </a:ext>
              </a:extLst>
            </p:cNvPr>
            <p:cNvSpPr/>
            <p:nvPr/>
          </p:nvSpPr>
          <p:spPr>
            <a:xfrm>
              <a:off x="627492" y="6373253"/>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171" name="Freihandform: Form 170">
              <a:extLst>
                <a:ext uri="{FF2B5EF4-FFF2-40B4-BE49-F238E27FC236}">
                  <a16:creationId xmlns:a16="http://schemas.microsoft.com/office/drawing/2014/main" id="{0DBDD912-0D4F-E102-D77F-BD2F6FFB22A7}"/>
                </a:ext>
              </a:extLst>
            </p:cNvPr>
            <p:cNvSpPr/>
            <p:nvPr/>
          </p:nvSpPr>
          <p:spPr>
            <a:xfrm>
              <a:off x="627492" y="6394692"/>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cubicBezTo>
                    <a:pt x="20507" y="20507"/>
                    <a:pt x="20507" y="0"/>
                    <a:pt x="20507" y="0"/>
                  </a:cubicBezTo>
                  <a:close/>
                </a:path>
              </a:pathLst>
            </a:custGeom>
            <a:solidFill>
              <a:srgbClr val="000000"/>
            </a:solidFill>
            <a:ln w="9185" cap="flat">
              <a:noFill/>
              <a:prstDash val="solid"/>
              <a:miter/>
            </a:ln>
          </p:spPr>
          <p:txBody>
            <a:bodyPr/>
            <a:lstStyle/>
            <a:p>
              <a:endParaRPr lang="de-DE"/>
            </a:p>
          </p:txBody>
        </p:sp>
        <p:sp>
          <p:nvSpPr>
            <p:cNvPr id="172" name="Freihandform: Form 171">
              <a:extLst>
                <a:ext uri="{FF2B5EF4-FFF2-40B4-BE49-F238E27FC236}">
                  <a16:creationId xmlns:a16="http://schemas.microsoft.com/office/drawing/2014/main" id="{1D551BD1-F47E-8E17-78E7-5C12F1747D43}"/>
                </a:ext>
              </a:extLst>
            </p:cNvPr>
            <p:cNvSpPr/>
            <p:nvPr/>
          </p:nvSpPr>
          <p:spPr>
            <a:xfrm>
              <a:off x="627492" y="6415199"/>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173" name="Freihandform: Form 172">
              <a:extLst>
                <a:ext uri="{FF2B5EF4-FFF2-40B4-BE49-F238E27FC236}">
                  <a16:creationId xmlns:a16="http://schemas.microsoft.com/office/drawing/2014/main" id="{BB55A4E5-B8DD-5F34-43B7-817188D5BCC2}"/>
                </a:ext>
              </a:extLst>
            </p:cNvPr>
            <p:cNvSpPr/>
            <p:nvPr/>
          </p:nvSpPr>
          <p:spPr>
            <a:xfrm>
              <a:off x="627492" y="6435707"/>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174" name="Freihandform: Form 173">
              <a:extLst>
                <a:ext uri="{FF2B5EF4-FFF2-40B4-BE49-F238E27FC236}">
                  <a16:creationId xmlns:a16="http://schemas.microsoft.com/office/drawing/2014/main" id="{4A350C1A-7C5E-866C-BF05-48CC52239E0F}"/>
                </a:ext>
              </a:extLst>
            </p:cNvPr>
            <p:cNvSpPr/>
            <p:nvPr/>
          </p:nvSpPr>
          <p:spPr>
            <a:xfrm>
              <a:off x="627492" y="6519599"/>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175" name="Freihandform: Form 174">
              <a:extLst>
                <a:ext uri="{FF2B5EF4-FFF2-40B4-BE49-F238E27FC236}">
                  <a16:creationId xmlns:a16="http://schemas.microsoft.com/office/drawing/2014/main" id="{61D64A40-C95E-0744-88B5-8E23698EEE28}"/>
                </a:ext>
              </a:extLst>
            </p:cNvPr>
            <p:cNvSpPr/>
            <p:nvPr/>
          </p:nvSpPr>
          <p:spPr>
            <a:xfrm>
              <a:off x="627492" y="6603492"/>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176" name="Freihandform: Form 175">
              <a:extLst>
                <a:ext uri="{FF2B5EF4-FFF2-40B4-BE49-F238E27FC236}">
                  <a16:creationId xmlns:a16="http://schemas.microsoft.com/office/drawing/2014/main" id="{E031D132-EE92-AD6C-83EA-03CDDB3F44B7}"/>
                </a:ext>
              </a:extLst>
            </p:cNvPr>
            <p:cNvSpPr/>
            <p:nvPr/>
          </p:nvSpPr>
          <p:spPr>
            <a:xfrm>
              <a:off x="647999" y="6310799"/>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177" name="Freihandform: Form 176">
              <a:extLst>
                <a:ext uri="{FF2B5EF4-FFF2-40B4-BE49-F238E27FC236}">
                  <a16:creationId xmlns:a16="http://schemas.microsoft.com/office/drawing/2014/main" id="{956C53F8-A3BF-E3F6-0D76-8EEFE6C2A5CA}"/>
                </a:ext>
              </a:extLst>
            </p:cNvPr>
            <p:cNvSpPr/>
            <p:nvPr/>
          </p:nvSpPr>
          <p:spPr>
            <a:xfrm>
              <a:off x="647999" y="6373253"/>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178" name="Freihandform: Form 177">
              <a:extLst>
                <a:ext uri="{FF2B5EF4-FFF2-40B4-BE49-F238E27FC236}">
                  <a16:creationId xmlns:a16="http://schemas.microsoft.com/office/drawing/2014/main" id="{7A9E85B2-948A-9C0C-5242-8D1D3B68540A}"/>
                </a:ext>
              </a:extLst>
            </p:cNvPr>
            <p:cNvSpPr/>
            <p:nvPr/>
          </p:nvSpPr>
          <p:spPr>
            <a:xfrm>
              <a:off x="647999" y="6415199"/>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179" name="Freihandform: Form 178">
              <a:extLst>
                <a:ext uri="{FF2B5EF4-FFF2-40B4-BE49-F238E27FC236}">
                  <a16:creationId xmlns:a16="http://schemas.microsoft.com/office/drawing/2014/main" id="{849DC3E1-BE8C-7006-F3F7-E92EA5C276E8}"/>
                </a:ext>
              </a:extLst>
            </p:cNvPr>
            <p:cNvSpPr/>
            <p:nvPr/>
          </p:nvSpPr>
          <p:spPr>
            <a:xfrm>
              <a:off x="647999" y="6435707"/>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180" name="Freihandform: Form 179">
              <a:extLst>
                <a:ext uri="{FF2B5EF4-FFF2-40B4-BE49-F238E27FC236}">
                  <a16:creationId xmlns:a16="http://schemas.microsoft.com/office/drawing/2014/main" id="{CFC423B7-7321-F1D4-E9D8-B329D2135A71}"/>
                </a:ext>
              </a:extLst>
            </p:cNvPr>
            <p:cNvSpPr/>
            <p:nvPr/>
          </p:nvSpPr>
          <p:spPr>
            <a:xfrm>
              <a:off x="647999" y="6457146"/>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181" name="Freihandform: Form 180">
              <a:extLst>
                <a:ext uri="{FF2B5EF4-FFF2-40B4-BE49-F238E27FC236}">
                  <a16:creationId xmlns:a16="http://schemas.microsoft.com/office/drawing/2014/main" id="{83DF039E-4C2E-FFB3-3827-93C5E8596F36}"/>
                </a:ext>
              </a:extLst>
            </p:cNvPr>
            <p:cNvSpPr/>
            <p:nvPr/>
          </p:nvSpPr>
          <p:spPr>
            <a:xfrm>
              <a:off x="647999" y="6477653"/>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182" name="Freihandform: Form 181">
              <a:extLst>
                <a:ext uri="{FF2B5EF4-FFF2-40B4-BE49-F238E27FC236}">
                  <a16:creationId xmlns:a16="http://schemas.microsoft.com/office/drawing/2014/main" id="{6A2DF124-DF99-2BE9-CFB4-EF7925B104F4}"/>
                </a:ext>
              </a:extLst>
            </p:cNvPr>
            <p:cNvSpPr/>
            <p:nvPr/>
          </p:nvSpPr>
          <p:spPr>
            <a:xfrm>
              <a:off x="647999" y="6499092"/>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183" name="Freihandform: Form 182">
              <a:extLst>
                <a:ext uri="{FF2B5EF4-FFF2-40B4-BE49-F238E27FC236}">
                  <a16:creationId xmlns:a16="http://schemas.microsoft.com/office/drawing/2014/main" id="{C5B2F08F-0DF8-7BFA-974C-510A08447408}"/>
                </a:ext>
              </a:extLst>
            </p:cNvPr>
            <p:cNvSpPr/>
            <p:nvPr/>
          </p:nvSpPr>
          <p:spPr>
            <a:xfrm>
              <a:off x="647999" y="6519599"/>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184" name="Freihandform: Form 183">
              <a:extLst>
                <a:ext uri="{FF2B5EF4-FFF2-40B4-BE49-F238E27FC236}">
                  <a16:creationId xmlns:a16="http://schemas.microsoft.com/office/drawing/2014/main" id="{F64AD92A-B0E9-40A0-AD24-B41FEB83A44F}"/>
                </a:ext>
              </a:extLst>
            </p:cNvPr>
            <p:cNvSpPr/>
            <p:nvPr/>
          </p:nvSpPr>
          <p:spPr>
            <a:xfrm>
              <a:off x="647999" y="6561546"/>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185" name="Freihandform: Form 184">
              <a:extLst>
                <a:ext uri="{FF2B5EF4-FFF2-40B4-BE49-F238E27FC236}">
                  <a16:creationId xmlns:a16="http://schemas.microsoft.com/office/drawing/2014/main" id="{21CDAB84-3563-DEF1-2673-2244159CB49B}"/>
                </a:ext>
              </a:extLst>
            </p:cNvPr>
            <p:cNvSpPr/>
            <p:nvPr/>
          </p:nvSpPr>
          <p:spPr>
            <a:xfrm>
              <a:off x="647999" y="6582053"/>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186" name="Freihandform: Form 185">
              <a:extLst>
                <a:ext uri="{FF2B5EF4-FFF2-40B4-BE49-F238E27FC236}">
                  <a16:creationId xmlns:a16="http://schemas.microsoft.com/office/drawing/2014/main" id="{09705D5F-087C-B0C3-59C1-F18F0161A09E}"/>
                </a:ext>
              </a:extLst>
            </p:cNvPr>
            <p:cNvSpPr/>
            <p:nvPr/>
          </p:nvSpPr>
          <p:spPr>
            <a:xfrm>
              <a:off x="647999" y="6603492"/>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187" name="Freihandform: Form 186">
              <a:extLst>
                <a:ext uri="{FF2B5EF4-FFF2-40B4-BE49-F238E27FC236}">
                  <a16:creationId xmlns:a16="http://schemas.microsoft.com/office/drawing/2014/main" id="{9EEF35BB-5DB7-51D4-4027-D7EE69256366}"/>
                </a:ext>
              </a:extLst>
            </p:cNvPr>
            <p:cNvSpPr/>
            <p:nvPr/>
          </p:nvSpPr>
          <p:spPr>
            <a:xfrm>
              <a:off x="669439" y="6331307"/>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188" name="Freihandform: Form 187">
              <a:extLst>
                <a:ext uri="{FF2B5EF4-FFF2-40B4-BE49-F238E27FC236}">
                  <a16:creationId xmlns:a16="http://schemas.microsoft.com/office/drawing/2014/main" id="{96233A38-1A73-71C2-5B0B-1617618FE502}"/>
                </a:ext>
              </a:extLst>
            </p:cNvPr>
            <p:cNvSpPr/>
            <p:nvPr/>
          </p:nvSpPr>
          <p:spPr>
            <a:xfrm>
              <a:off x="669439" y="6352746"/>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189" name="Freihandform: Form 188">
              <a:extLst>
                <a:ext uri="{FF2B5EF4-FFF2-40B4-BE49-F238E27FC236}">
                  <a16:creationId xmlns:a16="http://schemas.microsoft.com/office/drawing/2014/main" id="{879E560B-C389-1F6F-851D-8ACE65C117F6}"/>
                </a:ext>
              </a:extLst>
            </p:cNvPr>
            <p:cNvSpPr/>
            <p:nvPr/>
          </p:nvSpPr>
          <p:spPr>
            <a:xfrm>
              <a:off x="669439" y="6394692"/>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cubicBezTo>
                    <a:pt x="20507" y="20507"/>
                    <a:pt x="20507" y="0"/>
                    <a:pt x="20507" y="0"/>
                  </a:cubicBezTo>
                  <a:close/>
                </a:path>
              </a:pathLst>
            </a:custGeom>
            <a:solidFill>
              <a:srgbClr val="000000"/>
            </a:solidFill>
            <a:ln w="9185" cap="flat">
              <a:noFill/>
              <a:prstDash val="solid"/>
              <a:miter/>
            </a:ln>
          </p:spPr>
          <p:txBody>
            <a:bodyPr/>
            <a:lstStyle/>
            <a:p>
              <a:endParaRPr lang="de-DE"/>
            </a:p>
          </p:txBody>
        </p:sp>
        <p:sp>
          <p:nvSpPr>
            <p:cNvPr id="190" name="Freihandform: Form 189">
              <a:extLst>
                <a:ext uri="{FF2B5EF4-FFF2-40B4-BE49-F238E27FC236}">
                  <a16:creationId xmlns:a16="http://schemas.microsoft.com/office/drawing/2014/main" id="{07226CD0-0845-41DD-9297-6656339595CB}"/>
                </a:ext>
              </a:extLst>
            </p:cNvPr>
            <p:cNvSpPr/>
            <p:nvPr/>
          </p:nvSpPr>
          <p:spPr>
            <a:xfrm>
              <a:off x="669439" y="6415199"/>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191" name="Freihandform: Form 190">
              <a:extLst>
                <a:ext uri="{FF2B5EF4-FFF2-40B4-BE49-F238E27FC236}">
                  <a16:creationId xmlns:a16="http://schemas.microsoft.com/office/drawing/2014/main" id="{F6F34D54-0956-693A-F884-C4A144D2951B}"/>
                </a:ext>
              </a:extLst>
            </p:cNvPr>
            <p:cNvSpPr/>
            <p:nvPr/>
          </p:nvSpPr>
          <p:spPr>
            <a:xfrm>
              <a:off x="669439" y="6435707"/>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192" name="Freihandform: Form 191">
              <a:extLst>
                <a:ext uri="{FF2B5EF4-FFF2-40B4-BE49-F238E27FC236}">
                  <a16:creationId xmlns:a16="http://schemas.microsoft.com/office/drawing/2014/main" id="{E1BF845D-C9DD-96F1-BB21-26DE508E674A}"/>
                </a:ext>
              </a:extLst>
            </p:cNvPr>
            <p:cNvSpPr/>
            <p:nvPr/>
          </p:nvSpPr>
          <p:spPr>
            <a:xfrm>
              <a:off x="669439" y="6457146"/>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193" name="Freihandform: Form 192">
              <a:extLst>
                <a:ext uri="{FF2B5EF4-FFF2-40B4-BE49-F238E27FC236}">
                  <a16:creationId xmlns:a16="http://schemas.microsoft.com/office/drawing/2014/main" id="{47D9A2FE-5060-D855-2676-FC987C34A024}"/>
                </a:ext>
              </a:extLst>
            </p:cNvPr>
            <p:cNvSpPr/>
            <p:nvPr/>
          </p:nvSpPr>
          <p:spPr>
            <a:xfrm>
              <a:off x="669439" y="6477653"/>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194" name="Freihandform: Form 193">
              <a:extLst>
                <a:ext uri="{FF2B5EF4-FFF2-40B4-BE49-F238E27FC236}">
                  <a16:creationId xmlns:a16="http://schemas.microsoft.com/office/drawing/2014/main" id="{5E418463-64B9-06A7-A2CE-7EA8D2FAC0C9}"/>
                </a:ext>
              </a:extLst>
            </p:cNvPr>
            <p:cNvSpPr/>
            <p:nvPr/>
          </p:nvSpPr>
          <p:spPr>
            <a:xfrm>
              <a:off x="669439" y="6582053"/>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195" name="Freihandform: Form 194">
              <a:extLst>
                <a:ext uri="{FF2B5EF4-FFF2-40B4-BE49-F238E27FC236}">
                  <a16:creationId xmlns:a16="http://schemas.microsoft.com/office/drawing/2014/main" id="{CB532E06-3367-AEE6-3816-92E1B3FA1775}"/>
                </a:ext>
              </a:extLst>
            </p:cNvPr>
            <p:cNvSpPr/>
            <p:nvPr/>
          </p:nvSpPr>
          <p:spPr>
            <a:xfrm>
              <a:off x="669439" y="6603492"/>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196" name="Freihandform: Form 195">
              <a:extLst>
                <a:ext uri="{FF2B5EF4-FFF2-40B4-BE49-F238E27FC236}">
                  <a16:creationId xmlns:a16="http://schemas.microsoft.com/office/drawing/2014/main" id="{3409F352-09AE-5685-9958-4A962C20387B}"/>
                </a:ext>
              </a:extLst>
            </p:cNvPr>
            <p:cNvSpPr/>
            <p:nvPr/>
          </p:nvSpPr>
          <p:spPr>
            <a:xfrm>
              <a:off x="689946" y="6352746"/>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197" name="Freihandform: Form 196">
              <a:extLst>
                <a:ext uri="{FF2B5EF4-FFF2-40B4-BE49-F238E27FC236}">
                  <a16:creationId xmlns:a16="http://schemas.microsoft.com/office/drawing/2014/main" id="{ABCB941C-FDA2-7E2D-1747-FDC82DCA5CFF}"/>
                </a:ext>
              </a:extLst>
            </p:cNvPr>
            <p:cNvSpPr/>
            <p:nvPr/>
          </p:nvSpPr>
          <p:spPr>
            <a:xfrm>
              <a:off x="689946" y="6373253"/>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198" name="Freihandform: Form 197">
              <a:extLst>
                <a:ext uri="{FF2B5EF4-FFF2-40B4-BE49-F238E27FC236}">
                  <a16:creationId xmlns:a16="http://schemas.microsoft.com/office/drawing/2014/main" id="{06281469-29B5-A380-D1CD-AE1B36AAD6B7}"/>
                </a:ext>
              </a:extLst>
            </p:cNvPr>
            <p:cNvSpPr/>
            <p:nvPr/>
          </p:nvSpPr>
          <p:spPr>
            <a:xfrm>
              <a:off x="689946" y="6415199"/>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199" name="Freihandform: Form 198">
              <a:extLst>
                <a:ext uri="{FF2B5EF4-FFF2-40B4-BE49-F238E27FC236}">
                  <a16:creationId xmlns:a16="http://schemas.microsoft.com/office/drawing/2014/main" id="{2D661098-0D50-E2E5-636E-17F1819E6C2A}"/>
                </a:ext>
              </a:extLst>
            </p:cNvPr>
            <p:cNvSpPr/>
            <p:nvPr/>
          </p:nvSpPr>
          <p:spPr>
            <a:xfrm>
              <a:off x="689946" y="6435707"/>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200" name="Freihandform: Form 199">
              <a:extLst>
                <a:ext uri="{FF2B5EF4-FFF2-40B4-BE49-F238E27FC236}">
                  <a16:creationId xmlns:a16="http://schemas.microsoft.com/office/drawing/2014/main" id="{0E9D0D8A-732A-7BA4-4157-90CB35CDD5C9}"/>
                </a:ext>
              </a:extLst>
            </p:cNvPr>
            <p:cNvSpPr/>
            <p:nvPr/>
          </p:nvSpPr>
          <p:spPr>
            <a:xfrm>
              <a:off x="689946" y="6540107"/>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201" name="Freihandform: Form 200">
              <a:extLst>
                <a:ext uri="{FF2B5EF4-FFF2-40B4-BE49-F238E27FC236}">
                  <a16:creationId xmlns:a16="http://schemas.microsoft.com/office/drawing/2014/main" id="{402F3149-5FDF-87E8-893D-3F27BB8AB0DC}"/>
                </a:ext>
              </a:extLst>
            </p:cNvPr>
            <p:cNvSpPr/>
            <p:nvPr/>
          </p:nvSpPr>
          <p:spPr>
            <a:xfrm>
              <a:off x="689946" y="6561546"/>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202" name="Freihandform: Form 201">
              <a:extLst>
                <a:ext uri="{FF2B5EF4-FFF2-40B4-BE49-F238E27FC236}">
                  <a16:creationId xmlns:a16="http://schemas.microsoft.com/office/drawing/2014/main" id="{5A8AD9DF-5FD4-A94D-EA2D-06B6679E32A3}"/>
                </a:ext>
              </a:extLst>
            </p:cNvPr>
            <p:cNvSpPr/>
            <p:nvPr/>
          </p:nvSpPr>
          <p:spPr>
            <a:xfrm>
              <a:off x="689946" y="6603492"/>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203" name="Freihandform: Form 202">
              <a:extLst>
                <a:ext uri="{FF2B5EF4-FFF2-40B4-BE49-F238E27FC236}">
                  <a16:creationId xmlns:a16="http://schemas.microsoft.com/office/drawing/2014/main" id="{594E97B1-E9E7-908A-F924-BF9C8A70F72A}"/>
                </a:ext>
              </a:extLst>
            </p:cNvPr>
            <p:cNvSpPr/>
            <p:nvPr/>
          </p:nvSpPr>
          <p:spPr>
            <a:xfrm>
              <a:off x="711385" y="6268853"/>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204" name="Freihandform: Form 203">
              <a:extLst>
                <a:ext uri="{FF2B5EF4-FFF2-40B4-BE49-F238E27FC236}">
                  <a16:creationId xmlns:a16="http://schemas.microsoft.com/office/drawing/2014/main" id="{B0B3FB35-1402-6A4D-9F7F-5358821D42DC}"/>
                </a:ext>
              </a:extLst>
            </p:cNvPr>
            <p:cNvSpPr/>
            <p:nvPr/>
          </p:nvSpPr>
          <p:spPr>
            <a:xfrm>
              <a:off x="711385" y="6290292"/>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205" name="Freihandform: Form 204">
              <a:extLst>
                <a:ext uri="{FF2B5EF4-FFF2-40B4-BE49-F238E27FC236}">
                  <a16:creationId xmlns:a16="http://schemas.microsoft.com/office/drawing/2014/main" id="{BDF0C708-5A00-0DFC-688A-76FB087765B9}"/>
                </a:ext>
              </a:extLst>
            </p:cNvPr>
            <p:cNvSpPr/>
            <p:nvPr/>
          </p:nvSpPr>
          <p:spPr>
            <a:xfrm>
              <a:off x="711385" y="6331307"/>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206" name="Freihandform: Form 205">
              <a:extLst>
                <a:ext uri="{FF2B5EF4-FFF2-40B4-BE49-F238E27FC236}">
                  <a16:creationId xmlns:a16="http://schemas.microsoft.com/office/drawing/2014/main" id="{AD67357C-3F11-A5E5-A7DF-7947A235319E}"/>
                </a:ext>
              </a:extLst>
            </p:cNvPr>
            <p:cNvSpPr/>
            <p:nvPr/>
          </p:nvSpPr>
          <p:spPr>
            <a:xfrm>
              <a:off x="711385" y="6373253"/>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207" name="Freihandform: Form 206">
              <a:extLst>
                <a:ext uri="{FF2B5EF4-FFF2-40B4-BE49-F238E27FC236}">
                  <a16:creationId xmlns:a16="http://schemas.microsoft.com/office/drawing/2014/main" id="{439ECE7A-09E0-97F8-4C98-A74D81D9E3B1}"/>
                </a:ext>
              </a:extLst>
            </p:cNvPr>
            <p:cNvSpPr/>
            <p:nvPr/>
          </p:nvSpPr>
          <p:spPr>
            <a:xfrm>
              <a:off x="711385" y="6394692"/>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cubicBezTo>
                    <a:pt x="20507" y="20507"/>
                    <a:pt x="20507" y="0"/>
                    <a:pt x="20507" y="0"/>
                  </a:cubicBezTo>
                  <a:close/>
                </a:path>
              </a:pathLst>
            </a:custGeom>
            <a:solidFill>
              <a:srgbClr val="000000"/>
            </a:solidFill>
            <a:ln w="9185" cap="flat">
              <a:noFill/>
              <a:prstDash val="solid"/>
              <a:miter/>
            </a:ln>
          </p:spPr>
          <p:txBody>
            <a:bodyPr/>
            <a:lstStyle/>
            <a:p>
              <a:endParaRPr lang="de-DE"/>
            </a:p>
          </p:txBody>
        </p:sp>
        <p:sp>
          <p:nvSpPr>
            <p:cNvPr id="208" name="Freihandform: Form 207">
              <a:extLst>
                <a:ext uri="{FF2B5EF4-FFF2-40B4-BE49-F238E27FC236}">
                  <a16:creationId xmlns:a16="http://schemas.microsoft.com/office/drawing/2014/main" id="{D9D4D34D-5435-AA0A-5489-CF4A5CC77CB9}"/>
                </a:ext>
              </a:extLst>
            </p:cNvPr>
            <p:cNvSpPr/>
            <p:nvPr/>
          </p:nvSpPr>
          <p:spPr>
            <a:xfrm>
              <a:off x="711385" y="6435707"/>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209" name="Freihandform: Form 208">
              <a:extLst>
                <a:ext uri="{FF2B5EF4-FFF2-40B4-BE49-F238E27FC236}">
                  <a16:creationId xmlns:a16="http://schemas.microsoft.com/office/drawing/2014/main" id="{3A31DE9D-2A1D-5632-9EBF-6B62549D97CE}"/>
                </a:ext>
              </a:extLst>
            </p:cNvPr>
            <p:cNvSpPr/>
            <p:nvPr/>
          </p:nvSpPr>
          <p:spPr>
            <a:xfrm>
              <a:off x="711385" y="6457146"/>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210" name="Freihandform: Form 209">
              <a:extLst>
                <a:ext uri="{FF2B5EF4-FFF2-40B4-BE49-F238E27FC236}">
                  <a16:creationId xmlns:a16="http://schemas.microsoft.com/office/drawing/2014/main" id="{F63013C5-CE9A-C82E-6243-D94EDBCD394D}"/>
                </a:ext>
              </a:extLst>
            </p:cNvPr>
            <p:cNvSpPr/>
            <p:nvPr/>
          </p:nvSpPr>
          <p:spPr>
            <a:xfrm>
              <a:off x="711385" y="6499092"/>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211" name="Freihandform: Form 210">
              <a:extLst>
                <a:ext uri="{FF2B5EF4-FFF2-40B4-BE49-F238E27FC236}">
                  <a16:creationId xmlns:a16="http://schemas.microsoft.com/office/drawing/2014/main" id="{CBFD87A6-A81E-0DA6-8769-B43862187FA0}"/>
                </a:ext>
              </a:extLst>
            </p:cNvPr>
            <p:cNvSpPr/>
            <p:nvPr/>
          </p:nvSpPr>
          <p:spPr>
            <a:xfrm>
              <a:off x="711385" y="6519599"/>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212" name="Freihandform: Form 211">
              <a:extLst>
                <a:ext uri="{FF2B5EF4-FFF2-40B4-BE49-F238E27FC236}">
                  <a16:creationId xmlns:a16="http://schemas.microsoft.com/office/drawing/2014/main" id="{34E76269-D58C-9900-683D-E938163AD160}"/>
                </a:ext>
              </a:extLst>
            </p:cNvPr>
            <p:cNvSpPr/>
            <p:nvPr/>
          </p:nvSpPr>
          <p:spPr>
            <a:xfrm>
              <a:off x="711385" y="6603492"/>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213" name="Freihandform: Form 212">
              <a:extLst>
                <a:ext uri="{FF2B5EF4-FFF2-40B4-BE49-F238E27FC236}">
                  <a16:creationId xmlns:a16="http://schemas.microsoft.com/office/drawing/2014/main" id="{2E1C5C37-19D5-8D49-36B8-D6B605EE6C51}"/>
                </a:ext>
              </a:extLst>
            </p:cNvPr>
            <p:cNvSpPr/>
            <p:nvPr/>
          </p:nvSpPr>
          <p:spPr>
            <a:xfrm>
              <a:off x="731892" y="6352746"/>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214" name="Freihandform: Form 213">
              <a:extLst>
                <a:ext uri="{FF2B5EF4-FFF2-40B4-BE49-F238E27FC236}">
                  <a16:creationId xmlns:a16="http://schemas.microsoft.com/office/drawing/2014/main" id="{837242DA-7925-7C10-B970-EE63B9F24865}"/>
                </a:ext>
              </a:extLst>
            </p:cNvPr>
            <p:cNvSpPr/>
            <p:nvPr/>
          </p:nvSpPr>
          <p:spPr>
            <a:xfrm>
              <a:off x="731892" y="6394692"/>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cubicBezTo>
                    <a:pt x="20507" y="20507"/>
                    <a:pt x="20507" y="0"/>
                    <a:pt x="20507" y="0"/>
                  </a:cubicBezTo>
                  <a:close/>
                </a:path>
              </a:pathLst>
            </a:custGeom>
            <a:solidFill>
              <a:srgbClr val="000000"/>
            </a:solidFill>
            <a:ln w="9185" cap="flat">
              <a:noFill/>
              <a:prstDash val="solid"/>
              <a:miter/>
            </a:ln>
          </p:spPr>
          <p:txBody>
            <a:bodyPr/>
            <a:lstStyle/>
            <a:p>
              <a:endParaRPr lang="de-DE"/>
            </a:p>
          </p:txBody>
        </p:sp>
        <p:sp>
          <p:nvSpPr>
            <p:cNvPr id="215" name="Freihandform: Form 214">
              <a:extLst>
                <a:ext uri="{FF2B5EF4-FFF2-40B4-BE49-F238E27FC236}">
                  <a16:creationId xmlns:a16="http://schemas.microsoft.com/office/drawing/2014/main" id="{703BE43E-B88A-4D8E-5E20-937EB0B73E9B}"/>
                </a:ext>
              </a:extLst>
            </p:cNvPr>
            <p:cNvSpPr/>
            <p:nvPr/>
          </p:nvSpPr>
          <p:spPr>
            <a:xfrm>
              <a:off x="731892" y="6435707"/>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216" name="Freihandform: Form 215">
              <a:extLst>
                <a:ext uri="{FF2B5EF4-FFF2-40B4-BE49-F238E27FC236}">
                  <a16:creationId xmlns:a16="http://schemas.microsoft.com/office/drawing/2014/main" id="{02FCB27B-6A9B-6D68-2D7A-7E2298FF1A80}"/>
                </a:ext>
              </a:extLst>
            </p:cNvPr>
            <p:cNvSpPr/>
            <p:nvPr/>
          </p:nvSpPr>
          <p:spPr>
            <a:xfrm>
              <a:off x="731892" y="6457146"/>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217" name="Freihandform: Form 216">
              <a:extLst>
                <a:ext uri="{FF2B5EF4-FFF2-40B4-BE49-F238E27FC236}">
                  <a16:creationId xmlns:a16="http://schemas.microsoft.com/office/drawing/2014/main" id="{397F13EE-B477-9FD7-38B0-08F5819C5A5D}"/>
                </a:ext>
              </a:extLst>
            </p:cNvPr>
            <p:cNvSpPr/>
            <p:nvPr/>
          </p:nvSpPr>
          <p:spPr>
            <a:xfrm>
              <a:off x="731892" y="6477653"/>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218" name="Freihandform: Form 217">
              <a:extLst>
                <a:ext uri="{FF2B5EF4-FFF2-40B4-BE49-F238E27FC236}">
                  <a16:creationId xmlns:a16="http://schemas.microsoft.com/office/drawing/2014/main" id="{BDB6D003-58CD-CF63-BFBE-DE356CC6E884}"/>
                </a:ext>
              </a:extLst>
            </p:cNvPr>
            <p:cNvSpPr/>
            <p:nvPr/>
          </p:nvSpPr>
          <p:spPr>
            <a:xfrm>
              <a:off x="731892" y="6540107"/>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sp>
          <p:nvSpPr>
            <p:cNvPr id="219" name="Freihandform: Form 218">
              <a:extLst>
                <a:ext uri="{FF2B5EF4-FFF2-40B4-BE49-F238E27FC236}">
                  <a16:creationId xmlns:a16="http://schemas.microsoft.com/office/drawing/2014/main" id="{D98F8B5B-BB47-E6BE-44F1-F6C9F354975F}"/>
                </a:ext>
              </a:extLst>
            </p:cNvPr>
            <p:cNvSpPr/>
            <p:nvPr/>
          </p:nvSpPr>
          <p:spPr>
            <a:xfrm>
              <a:off x="731892" y="6603492"/>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lnTo>
                    <a:pt x="20507" y="0"/>
                  </a:lnTo>
                  <a:close/>
                </a:path>
              </a:pathLst>
            </a:custGeom>
            <a:solidFill>
              <a:srgbClr val="000000"/>
            </a:solidFill>
            <a:ln w="9185" cap="flat">
              <a:noFill/>
              <a:prstDash val="solid"/>
              <a:miter/>
            </a:ln>
          </p:spPr>
          <p:txBody>
            <a:bodyPr/>
            <a:lstStyle/>
            <a:p>
              <a:endParaRPr lang="de-DE"/>
            </a:p>
          </p:txBody>
        </p:sp>
        <p:grpSp>
          <p:nvGrpSpPr>
            <p:cNvPr id="220" name="Grafik 4">
              <a:extLst>
                <a:ext uri="{FF2B5EF4-FFF2-40B4-BE49-F238E27FC236}">
                  <a16:creationId xmlns:a16="http://schemas.microsoft.com/office/drawing/2014/main" id="{6E10AD2D-E6C8-F235-B83B-C2EE3099128D}"/>
                </a:ext>
              </a:extLst>
            </p:cNvPr>
            <p:cNvGrpSpPr/>
            <p:nvPr/>
          </p:nvGrpSpPr>
          <p:grpSpPr>
            <a:xfrm>
              <a:off x="230400" y="6102000"/>
              <a:ext cx="146346" cy="146346"/>
              <a:chOff x="230400" y="6102000"/>
              <a:chExt cx="146346" cy="146346"/>
            </a:xfrm>
            <a:solidFill>
              <a:srgbClr val="000000"/>
            </a:solidFill>
          </p:grpSpPr>
          <p:sp>
            <p:nvSpPr>
              <p:cNvPr id="229" name="Rechteck 228">
                <a:extLst>
                  <a:ext uri="{FF2B5EF4-FFF2-40B4-BE49-F238E27FC236}">
                    <a16:creationId xmlns:a16="http://schemas.microsoft.com/office/drawing/2014/main" id="{0B9F787D-FF14-609B-F6D1-F1F4056998A6}"/>
                  </a:ext>
                </a:extLst>
              </p:cNvPr>
              <p:cNvSpPr/>
              <p:nvPr/>
            </p:nvSpPr>
            <p:spPr>
              <a:xfrm>
                <a:off x="272346" y="6143946"/>
                <a:ext cx="62453" cy="62453"/>
              </a:xfrm>
              <a:prstGeom prst="rect">
                <a:avLst/>
              </a:prstGeom>
              <a:solidFill>
                <a:srgbClr val="000000"/>
              </a:solidFill>
              <a:ln w="9185" cap="flat">
                <a:noFill/>
                <a:prstDash val="solid"/>
                <a:miter/>
              </a:ln>
            </p:spPr>
            <p:txBody>
              <a:bodyPr/>
              <a:lstStyle/>
              <a:p>
                <a:endParaRPr lang="de-DE"/>
              </a:p>
            </p:txBody>
          </p:sp>
          <p:sp>
            <p:nvSpPr>
              <p:cNvPr id="230" name="Freihandform: Form 229">
                <a:extLst>
                  <a:ext uri="{FF2B5EF4-FFF2-40B4-BE49-F238E27FC236}">
                    <a16:creationId xmlns:a16="http://schemas.microsoft.com/office/drawing/2014/main" id="{AB5B9BE0-011A-62F2-3F83-817B2904411B}"/>
                  </a:ext>
                </a:extLst>
              </p:cNvPr>
              <p:cNvSpPr/>
              <p:nvPr/>
            </p:nvSpPr>
            <p:spPr>
              <a:xfrm>
                <a:off x="230400" y="6102000"/>
                <a:ext cx="146346" cy="146346"/>
              </a:xfrm>
              <a:custGeom>
                <a:avLst/>
                <a:gdLst>
                  <a:gd name="csX0" fmla="*/ 124907 w 146346"/>
                  <a:gd name="csY0" fmla="*/ 20507 h 146346"/>
                  <a:gd name="csX1" fmla="*/ 20507 w 146346"/>
                  <a:gd name="csY1" fmla="*/ 20507 h 146346"/>
                  <a:gd name="csX2" fmla="*/ 20507 w 146346"/>
                  <a:gd name="csY2" fmla="*/ 124907 h 146346"/>
                  <a:gd name="csX3" fmla="*/ 124907 w 146346"/>
                  <a:gd name="csY3" fmla="*/ 124907 h 146346"/>
                  <a:gd name="csX4" fmla="*/ 124907 w 146346"/>
                  <a:gd name="csY4" fmla="*/ 20507 h 146346"/>
                  <a:gd name="csX5" fmla="*/ 146346 w 146346"/>
                  <a:gd name="csY5" fmla="*/ 0 h 146346"/>
                  <a:gd name="csX6" fmla="*/ 146346 w 146346"/>
                  <a:gd name="csY6" fmla="*/ 146346 h 146346"/>
                  <a:gd name="csX7" fmla="*/ 0 w 146346"/>
                  <a:gd name="csY7" fmla="*/ 146346 h 146346"/>
                  <a:gd name="csX8" fmla="*/ 0 w 146346"/>
                  <a:gd name="csY8" fmla="*/ 0 h 146346"/>
                  <a:gd name="csX9" fmla="*/ 146346 w 146346"/>
                  <a:gd name="csY9" fmla="*/ 0 h 146346"/>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Lst>
                <a:rect l="l" t="t" r="r" b="b"/>
                <a:pathLst>
                  <a:path w="146346" h="146346">
                    <a:moveTo>
                      <a:pt x="124907" y="20507"/>
                    </a:moveTo>
                    <a:lnTo>
                      <a:pt x="20507" y="20507"/>
                    </a:lnTo>
                    <a:lnTo>
                      <a:pt x="20507" y="124907"/>
                    </a:lnTo>
                    <a:lnTo>
                      <a:pt x="124907" y="124907"/>
                    </a:lnTo>
                    <a:lnTo>
                      <a:pt x="124907" y="20507"/>
                    </a:lnTo>
                    <a:close/>
                    <a:moveTo>
                      <a:pt x="146346" y="0"/>
                    </a:moveTo>
                    <a:lnTo>
                      <a:pt x="146346" y="146346"/>
                    </a:lnTo>
                    <a:lnTo>
                      <a:pt x="0" y="146346"/>
                    </a:lnTo>
                    <a:lnTo>
                      <a:pt x="0" y="0"/>
                    </a:lnTo>
                    <a:lnTo>
                      <a:pt x="146346" y="0"/>
                    </a:lnTo>
                    <a:close/>
                  </a:path>
                </a:pathLst>
              </a:custGeom>
              <a:solidFill>
                <a:srgbClr val="000000"/>
              </a:solidFill>
              <a:ln w="9185" cap="flat">
                <a:noFill/>
                <a:prstDash val="solid"/>
                <a:miter/>
              </a:ln>
            </p:spPr>
            <p:txBody>
              <a:bodyPr/>
              <a:lstStyle/>
              <a:p>
                <a:endParaRPr lang="de-DE"/>
              </a:p>
            </p:txBody>
          </p:sp>
        </p:grpSp>
        <p:grpSp>
          <p:nvGrpSpPr>
            <p:cNvPr id="221" name="Grafik 4">
              <a:extLst>
                <a:ext uri="{FF2B5EF4-FFF2-40B4-BE49-F238E27FC236}">
                  <a16:creationId xmlns:a16="http://schemas.microsoft.com/office/drawing/2014/main" id="{797BEF86-36A3-CF95-739A-4DEA6517A9D3}"/>
                </a:ext>
              </a:extLst>
            </p:cNvPr>
            <p:cNvGrpSpPr/>
            <p:nvPr/>
          </p:nvGrpSpPr>
          <p:grpSpPr>
            <a:xfrm>
              <a:off x="606053" y="6102000"/>
              <a:ext cx="146346" cy="146346"/>
              <a:chOff x="606053" y="6102000"/>
              <a:chExt cx="146346" cy="146346"/>
            </a:xfrm>
          </p:grpSpPr>
          <p:sp>
            <p:nvSpPr>
              <p:cNvPr id="226" name="Rechteck 225">
                <a:extLst>
                  <a:ext uri="{FF2B5EF4-FFF2-40B4-BE49-F238E27FC236}">
                    <a16:creationId xmlns:a16="http://schemas.microsoft.com/office/drawing/2014/main" id="{AEB1ED2A-3F1B-3621-8026-A88B52E945B1}"/>
                  </a:ext>
                </a:extLst>
              </p:cNvPr>
              <p:cNvSpPr/>
              <p:nvPr/>
            </p:nvSpPr>
            <p:spPr>
              <a:xfrm>
                <a:off x="648000" y="6143946"/>
                <a:ext cx="62453" cy="62453"/>
              </a:xfrm>
              <a:prstGeom prst="rect">
                <a:avLst/>
              </a:prstGeom>
              <a:solidFill>
                <a:srgbClr val="000000"/>
              </a:solidFill>
              <a:ln w="9185" cap="flat">
                <a:noFill/>
                <a:prstDash val="solid"/>
                <a:miter/>
              </a:ln>
            </p:spPr>
            <p:txBody>
              <a:bodyPr/>
              <a:lstStyle/>
              <a:p>
                <a:endParaRPr lang="de-DE"/>
              </a:p>
            </p:txBody>
          </p:sp>
          <p:sp>
            <p:nvSpPr>
              <p:cNvPr id="227" name="Freihandform: Form 226">
                <a:extLst>
                  <a:ext uri="{FF2B5EF4-FFF2-40B4-BE49-F238E27FC236}">
                    <a16:creationId xmlns:a16="http://schemas.microsoft.com/office/drawing/2014/main" id="{ECF5285F-CBDF-0050-EFD5-9ECBBCD86FEE}"/>
                  </a:ext>
                </a:extLst>
              </p:cNvPr>
              <p:cNvSpPr/>
              <p:nvPr/>
            </p:nvSpPr>
            <p:spPr>
              <a:xfrm>
                <a:off x="627492" y="6122507"/>
                <a:ext cx="104400" cy="104399"/>
              </a:xfrm>
              <a:custGeom>
                <a:avLst/>
                <a:gdLst>
                  <a:gd name="csX0" fmla="*/ 82961 w 104400"/>
                  <a:gd name="csY0" fmla="*/ 21439 h 104399"/>
                  <a:gd name="csX1" fmla="*/ 20507 w 104400"/>
                  <a:gd name="csY1" fmla="*/ 21439 h 104399"/>
                  <a:gd name="csX2" fmla="*/ 20507 w 104400"/>
                  <a:gd name="csY2" fmla="*/ 83893 h 104399"/>
                  <a:gd name="csX3" fmla="*/ 82961 w 104400"/>
                  <a:gd name="csY3" fmla="*/ 83893 h 104399"/>
                  <a:gd name="csX4" fmla="*/ 82961 w 104400"/>
                  <a:gd name="csY4" fmla="*/ 21439 h 104399"/>
                  <a:gd name="csX5" fmla="*/ 104400 w 104400"/>
                  <a:gd name="csY5" fmla="*/ 0 h 104399"/>
                  <a:gd name="csX6" fmla="*/ 104400 w 104400"/>
                  <a:gd name="csY6" fmla="*/ 104400 h 104399"/>
                  <a:gd name="csX7" fmla="*/ 0 w 104400"/>
                  <a:gd name="csY7" fmla="*/ 104400 h 104399"/>
                  <a:gd name="csX8" fmla="*/ 0 w 104400"/>
                  <a:gd name="csY8" fmla="*/ 0 h 104399"/>
                  <a:gd name="csX9" fmla="*/ 104400 w 104400"/>
                  <a:gd name="csY9" fmla="*/ 0 h 10439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Lst>
                <a:rect l="l" t="t" r="r" b="b"/>
                <a:pathLst>
                  <a:path w="104400" h="104399">
                    <a:moveTo>
                      <a:pt x="82961" y="21439"/>
                    </a:moveTo>
                    <a:lnTo>
                      <a:pt x="20507" y="21439"/>
                    </a:lnTo>
                    <a:lnTo>
                      <a:pt x="20507" y="83893"/>
                    </a:lnTo>
                    <a:lnTo>
                      <a:pt x="82961" y="83893"/>
                    </a:lnTo>
                    <a:lnTo>
                      <a:pt x="82961" y="21439"/>
                    </a:lnTo>
                    <a:close/>
                    <a:moveTo>
                      <a:pt x="104400" y="0"/>
                    </a:moveTo>
                    <a:lnTo>
                      <a:pt x="104400" y="104400"/>
                    </a:lnTo>
                    <a:lnTo>
                      <a:pt x="0" y="104400"/>
                    </a:lnTo>
                    <a:lnTo>
                      <a:pt x="0" y="0"/>
                    </a:lnTo>
                    <a:lnTo>
                      <a:pt x="104400" y="0"/>
                    </a:lnTo>
                    <a:close/>
                  </a:path>
                </a:pathLst>
              </a:custGeom>
              <a:solidFill>
                <a:srgbClr val="FFFFFF"/>
              </a:solidFill>
              <a:ln w="9185" cap="flat">
                <a:noFill/>
                <a:prstDash val="solid"/>
                <a:miter/>
              </a:ln>
            </p:spPr>
            <p:txBody>
              <a:bodyPr/>
              <a:lstStyle/>
              <a:p>
                <a:endParaRPr lang="de-DE"/>
              </a:p>
            </p:txBody>
          </p:sp>
          <p:sp>
            <p:nvSpPr>
              <p:cNvPr id="228" name="Freihandform: Form 227">
                <a:extLst>
                  <a:ext uri="{FF2B5EF4-FFF2-40B4-BE49-F238E27FC236}">
                    <a16:creationId xmlns:a16="http://schemas.microsoft.com/office/drawing/2014/main" id="{BE371609-9490-711D-5710-FAD4E9B97901}"/>
                  </a:ext>
                </a:extLst>
              </p:cNvPr>
              <p:cNvSpPr/>
              <p:nvPr/>
            </p:nvSpPr>
            <p:spPr>
              <a:xfrm>
                <a:off x="606053" y="6102000"/>
                <a:ext cx="146346" cy="146346"/>
              </a:xfrm>
              <a:custGeom>
                <a:avLst/>
                <a:gdLst>
                  <a:gd name="csX0" fmla="*/ 125839 w 146346"/>
                  <a:gd name="csY0" fmla="*/ 20507 h 146346"/>
                  <a:gd name="csX1" fmla="*/ 21439 w 146346"/>
                  <a:gd name="csY1" fmla="*/ 20507 h 146346"/>
                  <a:gd name="csX2" fmla="*/ 21439 w 146346"/>
                  <a:gd name="csY2" fmla="*/ 124907 h 146346"/>
                  <a:gd name="csX3" fmla="*/ 125839 w 146346"/>
                  <a:gd name="csY3" fmla="*/ 124907 h 146346"/>
                  <a:gd name="csX4" fmla="*/ 125839 w 146346"/>
                  <a:gd name="csY4" fmla="*/ 20507 h 146346"/>
                  <a:gd name="csX5" fmla="*/ 146346 w 146346"/>
                  <a:gd name="csY5" fmla="*/ 0 h 146346"/>
                  <a:gd name="csX6" fmla="*/ 146346 w 146346"/>
                  <a:gd name="csY6" fmla="*/ 146346 h 146346"/>
                  <a:gd name="csX7" fmla="*/ 0 w 146346"/>
                  <a:gd name="csY7" fmla="*/ 146346 h 146346"/>
                  <a:gd name="csX8" fmla="*/ 0 w 146346"/>
                  <a:gd name="csY8" fmla="*/ 0 h 146346"/>
                  <a:gd name="csX9" fmla="*/ 146346 w 146346"/>
                  <a:gd name="csY9" fmla="*/ 0 h 146346"/>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Lst>
                <a:rect l="l" t="t" r="r" b="b"/>
                <a:pathLst>
                  <a:path w="146346" h="146346">
                    <a:moveTo>
                      <a:pt x="125839" y="20507"/>
                    </a:moveTo>
                    <a:lnTo>
                      <a:pt x="21439" y="20507"/>
                    </a:lnTo>
                    <a:lnTo>
                      <a:pt x="21439" y="124907"/>
                    </a:lnTo>
                    <a:lnTo>
                      <a:pt x="125839" y="124907"/>
                    </a:lnTo>
                    <a:lnTo>
                      <a:pt x="125839" y="20507"/>
                    </a:lnTo>
                    <a:close/>
                    <a:moveTo>
                      <a:pt x="146346" y="0"/>
                    </a:moveTo>
                    <a:lnTo>
                      <a:pt x="146346" y="146346"/>
                    </a:lnTo>
                    <a:lnTo>
                      <a:pt x="0" y="146346"/>
                    </a:lnTo>
                    <a:lnTo>
                      <a:pt x="0" y="0"/>
                    </a:lnTo>
                    <a:lnTo>
                      <a:pt x="146346" y="0"/>
                    </a:lnTo>
                    <a:close/>
                  </a:path>
                </a:pathLst>
              </a:custGeom>
              <a:solidFill>
                <a:srgbClr val="000000"/>
              </a:solidFill>
              <a:ln w="9185" cap="flat">
                <a:noFill/>
                <a:prstDash val="solid"/>
                <a:miter/>
              </a:ln>
            </p:spPr>
            <p:txBody>
              <a:bodyPr/>
              <a:lstStyle/>
              <a:p>
                <a:endParaRPr lang="de-DE"/>
              </a:p>
            </p:txBody>
          </p:sp>
        </p:grpSp>
        <p:grpSp>
          <p:nvGrpSpPr>
            <p:cNvPr id="222" name="Grafik 4">
              <a:extLst>
                <a:ext uri="{FF2B5EF4-FFF2-40B4-BE49-F238E27FC236}">
                  <a16:creationId xmlns:a16="http://schemas.microsoft.com/office/drawing/2014/main" id="{23F99624-0883-3E90-F18C-4ABD1EC999E4}"/>
                </a:ext>
              </a:extLst>
            </p:cNvPr>
            <p:cNvGrpSpPr/>
            <p:nvPr/>
          </p:nvGrpSpPr>
          <p:grpSpPr>
            <a:xfrm>
              <a:off x="230400" y="6477653"/>
              <a:ext cx="146346" cy="146346"/>
              <a:chOff x="230400" y="6477653"/>
              <a:chExt cx="146346" cy="146346"/>
            </a:xfrm>
          </p:grpSpPr>
          <p:sp>
            <p:nvSpPr>
              <p:cNvPr id="223" name="Rechteck 222">
                <a:extLst>
                  <a:ext uri="{FF2B5EF4-FFF2-40B4-BE49-F238E27FC236}">
                    <a16:creationId xmlns:a16="http://schemas.microsoft.com/office/drawing/2014/main" id="{2CE65230-ED2E-F33A-6A09-7A9249D5DEC0}"/>
                  </a:ext>
                </a:extLst>
              </p:cNvPr>
              <p:cNvSpPr/>
              <p:nvPr/>
            </p:nvSpPr>
            <p:spPr>
              <a:xfrm>
                <a:off x="272346" y="6519600"/>
                <a:ext cx="62453" cy="62453"/>
              </a:xfrm>
              <a:prstGeom prst="rect">
                <a:avLst/>
              </a:prstGeom>
              <a:solidFill>
                <a:srgbClr val="000000"/>
              </a:solidFill>
              <a:ln w="9185" cap="flat">
                <a:noFill/>
                <a:prstDash val="solid"/>
                <a:miter/>
              </a:ln>
            </p:spPr>
            <p:txBody>
              <a:bodyPr/>
              <a:lstStyle/>
              <a:p>
                <a:endParaRPr lang="de-DE"/>
              </a:p>
            </p:txBody>
          </p:sp>
          <p:sp>
            <p:nvSpPr>
              <p:cNvPr id="224" name="Freihandform: Form 223">
                <a:extLst>
                  <a:ext uri="{FF2B5EF4-FFF2-40B4-BE49-F238E27FC236}">
                    <a16:creationId xmlns:a16="http://schemas.microsoft.com/office/drawing/2014/main" id="{40811E5E-498F-5B23-5816-D19D6243430F}"/>
                  </a:ext>
                </a:extLst>
              </p:cNvPr>
              <p:cNvSpPr/>
              <p:nvPr/>
            </p:nvSpPr>
            <p:spPr>
              <a:xfrm>
                <a:off x="250907" y="6499092"/>
                <a:ext cx="104399" cy="104400"/>
              </a:xfrm>
              <a:custGeom>
                <a:avLst/>
                <a:gdLst>
                  <a:gd name="csX0" fmla="*/ 21439 w 104399"/>
                  <a:gd name="csY0" fmla="*/ 82961 h 104400"/>
                  <a:gd name="csX1" fmla="*/ 83893 w 104399"/>
                  <a:gd name="csY1" fmla="*/ 82961 h 104400"/>
                  <a:gd name="csX2" fmla="*/ 83893 w 104399"/>
                  <a:gd name="csY2" fmla="*/ 20507 h 104400"/>
                  <a:gd name="csX3" fmla="*/ 21439 w 104399"/>
                  <a:gd name="csY3" fmla="*/ 20507 h 104400"/>
                  <a:gd name="csX4" fmla="*/ 21439 w 104399"/>
                  <a:gd name="csY4" fmla="*/ 82961 h 104400"/>
                  <a:gd name="csX5" fmla="*/ 104400 w 104399"/>
                  <a:gd name="csY5" fmla="*/ 0 h 104400"/>
                  <a:gd name="csX6" fmla="*/ 104400 w 104399"/>
                  <a:gd name="csY6" fmla="*/ 104400 h 104400"/>
                  <a:gd name="csX7" fmla="*/ 0 w 104399"/>
                  <a:gd name="csY7" fmla="*/ 104400 h 104400"/>
                  <a:gd name="csX8" fmla="*/ 0 w 104399"/>
                  <a:gd name="csY8" fmla="*/ 0 h 104400"/>
                  <a:gd name="csX9" fmla="*/ 104400 w 104399"/>
                  <a:gd name="csY9" fmla="*/ 0 h 10440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Lst>
                <a:rect l="l" t="t" r="r" b="b"/>
                <a:pathLst>
                  <a:path w="104399" h="104400">
                    <a:moveTo>
                      <a:pt x="21439" y="82961"/>
                    </a:moveTo>
                    <a:lnTo>
                      <a:pt x="83893" y="82961"/>
                    </a:lnTo>
                    <a:lnTo>
                      <a:pt x="83893" y="20507"/>
                    </a:lnTo>
                    <a:lnTo>
                      <a:pt x="21439" y="20507"/>
                    </a:lnTo>
                    <a:lnTo>
                      <a:pt x="21439" y="82961"/>
                    </a:lnTo>
                    <a:close/>
                    <a:moveTo>
                      <a:pt x="104400" y="0"/>
                    </a:moveTo>
                    <a:lnTo>
                      <a:pt x="104400" y="104400"/>
                    </a:lnTo>
                    <a:lnTo>
                      <a:pt x="0" y="104400"/>
                    </a:lnTo>
                    <a:lnTo>
                      <a:pt x="0" y="0"/>
                    </a:lnTo>
                    <a:lnTo>
                      <a:pt x="104400" y="0"/>
                    </a:lnTo>
                    <a:close/>
                  </a:path>
                </a:pathLst>
              </a:custGeom>
              <a:solidFill>
                <a:srgbClr val="FFFFFF"/>
              </a:solidFill>
              <a:ln w="9185" cap="flat">
                <a:noFill/>
                <a:prstDash val="solid"/>
                <a:miter/>
              </a:ln>
            </p:spPr>
            <p:txBody>
              <a:bodyPr/>
              <a:lstStyle/>
              <a:p>
                <a:endParaRPr lang="de-DE"/>
              </a:p>
            </p:txBody>
          </p:sp>
          <p:sp>
            <p:nvSpPr>
              <p:cNvPr id="225" name="Freihandform: Form 224">
                <a:extLst>
                  <a:ext uri="{FF2B5EF4-FFF2-40B4-BE49-F238E27FC236}">
                    <a16:creationId xmlns:a16="http://schemas.microsoft.com/office/drawing/2014/main" id="{8FD534CD-2874-ABB0-956E-6F4E86D5394D}"/>
                  </a:ext>
                </a:extLst>
              </p:cNvPr>
              <p:cNvSpPr/>
              <p:nvPr/>
            </p:nvSpPr>
            <p:spPr>
              <a:xfrm>
                <a:off x="230400" y="6477653"/>
                <a:ext cx="146346" cy="146346"/>
              </a:xfrm>
              <a:custGeom>
                <a:avLst/>
                <a:gdLst>
                  <a:gd name="csX0" fmla="*/ 124907 w 146346"/>
                  <a:gd name="csY0" fmla="*/ 21439 h 146346"/>
                  <a:gd name="csX1" fmla="*/ 20507 w 146346"/>
                  <a:gd name="csY1" fmla="*/ 21439 h 146346"/>
                  <a:gd name="csX2" fmla="*/ 20507 w 146346"/>
                  <a:gd name="csY2" fmla="*/ 125839 h 146346"/>
                  <a:gd name="csX3" fmla="*/ 124907 w 146346"/>
                  <a:gd name="csY3" fmla="*/ 125839 h 146346"/>
                  <a:gd name="csX4" fmla="*/ 124907 w 146346"/>
                  <a:gd name="csY4" fmla="*/ 21439 h 146346"/>
                  <a:gd name="csX5" fmla="*/ 146346 w 146346"/>
                  <a:gd name="csY5" fmla="*/ 0 h 146346"/>
                  <a:gd name="csX6" fmla="*/ 146346 w 146346"/>
                  <a:gd name="csY6" fmla="*/ 146346 h 146346"/>
                  <a:gd name="csX7" fmla="*/ 0 w 146346"/>
                  <a:gd name="csY7" fmla="*/ 146346 h 146346"/>
                  <a:gd name="csX8" fmla="*/ 0 w 146346"/>
                  <a:gd name="csY8" fmla="*/ 0 h 146346"/>
                  <a:gd name="csX9" fmla="*/ 146346 w 146346"/>
                  <a:gd name="csY9" fmla="*/ 0 h 146346"/>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Lst>
                <a:rect l="l" t="t" r="r" b="b"/>
                <a:pathLst>
                  <a:path w="146346" h="146346">
                    <a:moveTo>
                      <a:pt x="124907" y="21439"/>
                    </a:moveTo>
                    <a:lnTo>
                      <a:pt x="20507" y="21439"/>
                    </a:lnTo>
                    <a:lnTo>
                      <a:pt x="20507" y="125839"/>
                    </a:lnTo>
                    <a:lnTo>
                      <a:pt x="124907" y="125839"/>
                    </a:lnTo>
                    <a:lnTo>
                      <a:pt x="124907" y="21439"/>
                    </a:lnTo>
                    <a:close/>
                    <a:moveTo>
                      <a:pt x="146346" y="0"/>
                    </a:moveTo>
                    <a:lnTo>
                      <a:pt x="146346" y="146346"/>
                    </a:lnTo>
                    <a:lnTo>
                      <a:pt x="0" y="146346"/>
                    </a:lnTo>
                    <a:lnTo>
                      <a:pt x="0" y="0"/>
                    </a:lnTo>
                    <a:lnTo>
                      <a:pt x="146346" y="0"/>
                    </a:lnTo>
                    <a:close/>
                  </a:path>
                </a:pathLst>
              </a:custGeom>
              <a:solidFill>
                <a:srgbClr val="000000"/>
              </a:solidFill>
              <a:ln w="9185" cap="flat">
                <a:noFill/>
                <a:prstDash val="solid"/>
                <a:miter/>
              </a:ln>
            </p:spPr>
            <p:txBody>
              <a:bodyPr/>
              <a:lstStyle/>
              <a:p>
                <a:endParaRPr lang="de-DE"/>
              </a:p>
            </p:txBody>
          </p:sp>
        </p:grpSp>
      </p:grpSp>
    </p:spTree>
    <p:extLst>
      <p:ext uri="{BB962C8B-B14F-4D97-AF65-F5344CB8AC3E}">
        <p14:creationId xmlns:p14="http://schemas.microsoft.com/office/powerpoint/2010/main" val="407763726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Schlussfolie Bild">
    <p:bg>
      <p:bgPr>
        <a:solidFill>
          <a:schemeClr val="bg1"/>
        </a:solidFill>
        <a:effectLst/>
      </p:bgPr>
    </p:bg>
    <p:spTree>
      <p:nvGrpSpPr>
        <p:cNvPr id="1" name=""/>
        <p:cNvGrpSpPr/>
        <p:nvPr/>
      </p:nvGrpSpPr>
      <p:grpSpPr>
        <a:xfrm>
          <a:off x="0" y="0"/>
          <a:ext cx="0" cy="0"/>
          <a:chOff x="0" y="0"/>
          <a:chExt cx="0" cy="0"/>
        </a:xfrm>
      </p:grpSpPr>
      <p:sp>
        <p:nvSpPr>
          <p:cNvPr id="22" name="Bildplatzhalter 21">
            <a:extLst>
              <a:ext uri="{FF2B5EF4-FFF2-40B4-BE49-F238E27FC236}">
                <a16:creationId xmlns:a16="http://schemas.microsoft.com/office/drawing/2014/main" id="{CA0A051E-7707-D22B-ACCA-82D5C1E3242F}"/>
              </a:ext>
            </a:extLst>
          </p:cNvPr>
          <p:cNvSpPr>
            <a:spLocks noGrp="1"/>
          </p:cNvSpPr>
          <p:nvPr>
            <p:ph type="pic" sz="quarter" idx="11"/>
          </p:nvPr>
        </p:nvSpPr>
        <p:spPr>
          <a:xfrm>
            <a:off x="0" y="0"/>
            <a:ext cx="12192000" cy="6858000"/>
          </a:xfrm>
        </p:spPr>
        <p:txBody>
          <a:bodyPr/>
          <a:lstStyle/>
          <a:p>
            <a:r>
              <a:rPr lang="de-DE"/>
              <a:t>Bild durch Klicken auf Symbol hinzufügen</a:t>
            </a:r>
          </a:p>
        </p:txBody>
      </p:sp>
      <p:sp>
        <p:nvSpPr>
          <p:cNvPr id="2" name="Titel 1">
            <a:extLst>
              <a:ext uri="{FF2B5EF4-FFF2-40B4-BE49-F238E27FC236}">
                <a16:creationId xmlns:a16="http://schemas.microsoft.com/office/drawing/2014/main" id="{37141C3E-6C1A-1AAE-90F3-4E8C7AC66AC6}"/>
              </a:ext>
            </a:extLst>
          </p:cNvPr>
          <p:cNvSpPr>
            <a:spLocks noGrp="1"/>
          </p:cNvSpPr>
          <p:nvPr>
            <p:ph type="title"/>
          </p:nvPr>
        </p:nvSpPr>
        <p:spPr>
          <a:xfrm>
            <a:off x="230400" y="1245601"/>
            <a:ext cx="9739100" cy="961200"/>
          </a:xfrm>
        </p:spPr>
        <p:txBody>
          <a:bodyPr anchor="t" anchorCtr="0"/>
          <a:lstStyle>
            <a:lvl1pPr>
              <a:lnSpc>
                <a:spcPct val="95000"/>
              </a:lnSpc>
              <a:defRPr sz="3600">
                <a:solidFill>
                  <a:schemeClr val="tx1"/>
                </a:solidFill>
              </a:defRPr>
            </a:lvl1pPr>
          </a:lstStyle>
          <a:p>
            <a:r>
              <a:rPr lang="de-DE"/>
              <a:t>Mastertitelformat bearbeiten</a:t>
            </a:r>
            <a:endParaRPr lang="de-DE" dirty="0"/>
          </a:p>
        </p:txBody>
      </p:sp>
      <p:sp>
        <p:nvSpPr>
          <p:cNvPr id="20" name="Textplatzhalter 19">
            <a:extLst>
              <a:ext uri="{FF2B5EF4-FFF2-40B4-BE49-F238E27FC236}">
                <a16:creationId xmlns:a16="http://schemas.microsoft.com/office/drawing/2014/main" id="{7547DF31-7B71-90D4-166F-403D544B7F69}"/>
              </a:ext>
            </a:extLst>
          </p:cNvPr>
          <p:cNvSpPr>
            <a:spLocks noGrp="1"/>
          </p:cNvSpPr>
          <p:nvPr>
            <p:ph type="body" sz="quarter" idx="10" hasCustomPrompt="1"/>
          </p:nvPr>
        </p:nvSpPr>
        <p:spPr>
          <a:xfrm>
            <a:off x="10616400" y="234000"/>
            <a:ext cx="1342800" cy="568800"/>
          </a:xfrm>
          <a:blipFill>
            <a:blip r:embed="rId2"/>
            <a:stretch>
              <a:fillRect/>
            </a:stretch>
          </a:blipFill>
        </p:spPr>
        <p:txBody>
          <a:bodyPr/>
          <a:lstStyle>
            <a:lvl1pPr>
              <a:defRPr sz="100"/>
            </a:lvl1pPr>
          </a:lstStyle>
          <a:p>
            <a:pPr lvl="0"/>
            <a:r>
              <a:rPr lang="de-DE" dirty="0"/>
              <a:t>.</a:t>
            </a:r>
          </a:p>
        </p:txBody>
      </p:sp>
      <p:sp>
        <p:nvSpPr>
          <p:cNvPr id="4" name="Textplatzhalter 3">
            <a:extLst>
              <a:ext uri="{FF2B5EF4-FFF2-40B4-BE49-F238E27FC236}">
                <a16:creationId xmlns:a16="http://schemas.microsoft.com/office/drawing/2014/main" id="{5C2ACC73-EDD8-38EE-F6F5-704074229673}"/>
              </a:ext>
            </a:extLst>
          </p:cNvPr>
          <p:cNvSpPr>
            <a:spLocks noGrp="1"/>
          </p:cNvSpPr>
          <p:nvPr>
            <p:ph type="body" sz="quarter" idx="12"/>
          </p:nvPr>
        </p:nvSpPr>
        <p:spPr>
          <a:xfrm>
            <a:off x="0" y="5871600"/>
            <a:ext cx="11102400" cy="986400"/>
          </a:xfrm>
          <a:blipFill>
            <a:blip r:embed="rId3"/>
            <a:stretch>
              <a:fillRect/>
            </a:stretch>
          </a:blipFill>
        </p:spPr>
        <p:txBody>
          <a:bodyPr lIns="972000" anchor="ctr" anchorCtr="0"/>
          <a:lstStyle>
            <a:lvl1pPr>
              <a:spcAft>
                <a:spcPts val="0"/>
              </a:spcAft>
              <a:defRPr sz="1200"/>
            </a:lvl1pPr>
            <a:lvl2pPr>
              <a:buNone/>
              <a:defRPr sz="1200"/>
            </a:lvl2pPr>
            <a:lvl3pPr marL="0" indent="0">
              <a:buNone/>
              <a:defRPr sz="1200"/>
            </a:lvl3pPr>
            <a:lvl4pPr marL="0" indent="0">
              <a:buNone/>
              <a:defRPr sz="1200"/>
            </a:lvl4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Tree>
    <p:extLst>
      <p:ext uri="{BB962C8B-B14F-4D97-AF65-F5344CB8AC3E}">
        <p14:creationId xmlns:p14="http://schemas.microsoft.com/office/powerpoint/2010/main" val="346894926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title" preserve="1">
  <p:cSld name="Titelfolie Hexaflow farbig dunkel">
    <p:bg>
      <p:bgPr>
        <a:solidFill>
          <a:srgbClr val="182028"/>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9E595C9-1C56-8865-B95C-78EC874E1F9E}"/>
              </a:ext>
            </a:extLst>
          </p:cNvPr>
          <p:cNvSpPr>
            <a:spLocks noGrp="1"/>
          </p:cNvSpPr>
          <p:nvPr>
            <p:ph type="ctrTitle"/>
          </p:nvPr>
        </p:nvSpPr>
        <p:spPr>
          <a:xfrm>
            <a:off x="231775" y="1247047"/>
            <a:ext cx="9737725" cy="962753"/>
          </a:xfrm>
        </p:spPr>
        <p:txBody>
          <a:bodyPr anchor="t" anchorCtr="0"/>
          <a:lstStyle>
            <a:lvl1pPr algn="l">
              <a:lnSpc>
                <a:spcPct val="95000"/>
              </a:lnSpc>
              <a:defRPr sz="3600">
                <a:solidFill>
                  <a:schemeClr val="bg1"/>
                </a:solidFill>
              </a:defRPr>
            </a:lvl1pPr>
          </a:lstStyle>
          <a:p>
            <a:r>
              <a:rPr lang="de-DE"/>
              <a:t>Mastertitelformat bearbeiten</a:t>
            </a:r>
            <a:endParaRPr lang="de-DE" dirty="0"/>
          </a:p>
        </p:txBody>
      </p:sp>
      <p:sp>
        <p:nvSpPr>
          <p:cNvPr id="3" name="Untertitel 2">
            <a:extLst>
              <a:ext uri="{FF2B5EF4-FFF2-40B4-BE49-F238E27FC236}">
                <a16:creationId xmlns:a16="http://schemas.microsoft.com/office/drawing/2014/main" id="{C0A886FC-D97C-C4C3-0E0A-EE79ADC1202A}"/>
              </a:ext>
            </a:extLst>
          </p:cNvPr>
          <p:cNvSpPr>
            <a:spLocks noGrp="1"/>
          </p:cNvSpPr>
          <p:nvPr>
            <p:ph type="subTitle" idx="1"/>
          </p:nvPr>
        </p:nvSpPr>
        <p:spPr>
          <a:xfrm>
            <a:off x="231774" y="2761200"/>
            <a:ext cx="9737725" cy="550862"/>
          </a:xfrm>
        </p:spPr>
        <p:txBody>
          <a:bodyPr/>
          <a:lstStyle>
            <a:lvl1pPr marL="0" indent="0" algn="l">
              <a:spcAft>
                <a:spcPts val="0"/>
              </a:spcAft>
              <a:buNone/>
              <a:defRPr sz="18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a:t>Master-Untertitelformat bearbeiten</a:t>
            </a:r>
            <a:endParaRPr lang="de-DE" dirty="0"/>
          </a:p>
        </p:txBody>
      </p:sp>
      <p:sp>
        <p:nvSpPr>
          <p:cNvPr id="4" name="Datumsplatzhalter 3">
            <a:extLst>
              <a:ext uri="{FF2B5EF4-FFF2-40B4-BE49-F238E27FC236}">
                <a16:creationId xmlns:a16="http://schemas.microsoft.com/office/drawing/2014/main" id="{ED2BD778-9D07-2C83-3542-5D86932574B8}"/>
              </a:ext>
            </a:extLst>
          </p:cNvPr>
          <p:cNvSpPr>
            <a:spLocks noGrp="1"/>
          </p:cNvSpPr>
          <p:nvPr>
            <p:ph type="dt" sz="half" idx="10"/>
          </p:nvPr>
        </p:nvSpPr>
        <p:spPr>
          <a:xfrm>
            <a:off x="231775" y="2997994"/>
            <a:ext cx="9738000" cy="366712"/>
          </a:xfrm>
          <a:prstGeom prst="rect">
            <a:avLst/>
          </a:prstGeom>
        </p:spPr>
        <p:txBody>
          <a:bodyPr lIns="0" tIns="0" rIns="0" bIns="0" anchor="b" anchorCtr="0"/>
          <a:lstStyle>
            <a:lvl1pPr>
              <a:lnSpc>
                <a:spcPct val="100000"/>
              </a:lnSpc>
              <a:defRPr>
                <a:solidFill>
                  <a:schemeClr val="bg1"/>
                </a:solidFill>
              </a:defRPr>
            </a:lvl1pPr>
          </a:lstStyle>
          <a:p>
            <a:endParaRPr lang="de-DE" dirty="0">
              <a:solidFill>
                <a:schemeClr val="bg1"/>
              </a:solidFill>
            </a:endParaRPr>
          </a:p>
        </p:txBody>
      </p:sp>
      <p:pic>
        <p:nvPicPr>
          <p:cNvPr id="10" name="Grafik 9">
            <a:extLst>
              <a:ext uri="{FF2B5EF4-FFF2-40B4-BE49-F238E27FC236}">
                <a16:creationId xmlns:a16="http://schemas.microsoft.com/office/drawing/2014/main" id="{0840F0D6-CC81-B1D2-EE22-C01039174471}"/>
              </a:ext>
            </a:extLst>
          </p:cNvPr>
          <p:cNvPicPr>
            <a:picLocks noChangeAspect="1"/>
          </p:cNvPicPr>
          <p:nvPr userDrawn="1"/>
        </p:nvPicPr>
        <p:blipFill>
          <a:blip r:embed="rId2"/>
          <a:stretch>
            <a:fillRect/>
          </a:stretch>
        </p:blipFill>
        <p:spPr>
          <a:xfrm>
            <a:off x="231774" y="4043684"/>
            <a:ext cx="11728451" cy="2580954"/>
          </a:xfrm>
          <a:prstGeom prst="rect">
            <a:avLst/>
          </a:prstGeom>
        </p:spPr>
      </p:pic>
      <p:pic>
        <p:nvPicPr>
          <p:cNvPr id="18" name="Grafik 17">
            <a:extLst>
              <a:ext uri="{FF2B5EF4-FFF2-40B4-BE49-F238E27FC236}">
                <a16:creationId xmlns:a16="http://schemas.microsoft.com/office/drawing/2014/main" id="{EEC8FC7E-0C68-001A-4E64-0B883A5D377B}"/>
              </a:ext>
            </a:extLst>
          </p:cNvPr>
          <p:cNvPicPr>
            <a:picLocks noChangeAspect="1"/>
          </p:cNvPicPr>
          <p:nvPr userDrawn="1"/>
        </p:nvPicPr>
        <p:blipFill>
          <a:blip r:embed="rId3"/>
          <a:srcRect/>
          <a:stretch/>
        </p:blipFill>
        <p:spPr>
          <a:xfrm>
            <a:off x="10616803" y="233362"/>
            <a:ext cx="1343422" cy="569092"/>
          </a:xfrm>
          <a:prstGeom prst="rect">
            <a:avLst/>
          </a:prstGeom>
        </p:spPr>
      </p:pic>
    </p:spTree>
    <p:extLst>
      <p:ext uri="{BB962C8B-B14F-4D97-AF65-F5344CB8AC3E}">
        <p14:creationId xmlns:p14="http://schemas.microsoft.com/office/powerpoint/2010/main" val="2999011158"/>
      </p:ext>
    </p:extLst>
  </p:cSld>
  <p:clrMapOvr>
    <a:masterClrMapping/>
  </p:clrMapOvr>
  <p:extLst>
    <p:ext uri="{DCECCB84-F9BA-43D5-87BE-67443E8EF086}">
      <p15:sldGuideLst xmlns:p15="http://schemas.microsoft.com/office/powerpoint/2012/main">
        <p15:guide id="1" orient="horz" pos="1738" userDrawn="1">
          <p15:clr>
            <a:srgbClr val="F26B43"/>
          </p15:clr>
        </p15:guide>
        <p15:guide id="2" orient="horz" pos="784" userDrawn="1">
          <p15:clr>
            <a:srgbClr val="F26B43"/>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title" preserve="1">
  <p:cSld name="Titelfolie Hexaflow dunkel">
    <p:bg>
      <p:bgPr>
        <a:solidFill>
          <a:srgbClr val="182028"/>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9E595C9-1C56-8865-B95C-78EC874E1F9E}"/>
              </a:ext>
            </a:extLst>
          </p:cNvPr>
          <p:cNvSpPr>
            <a:spLocks noGrp="1"/>
          </p:cNvSpPr>
          <p:nvPr>
            <p:ph type="ctrTitle"/>
          </p:nvPr>
        </p:nvSpPr>
        <p:spPr>
          <a:xfrm>
            <a:off x="231775" y="1247047"/>
            <a:ext cx="9737725" cy="962753"/>
          </a:xfrm>
        </p:spPr>
        <p:txBody>
          <a:bodyPr anchor="t" anchorCtr="0"/>
          <a:lstStyle>
            <a:lvl1pPr algn="l">
              <a:lnSpc>
                <a:spcPct val="95000"/>
              </a:lnSpc>
              <a:defRPr sz="3600">
                <a:solidFill>
                  <a:schemeClr val="bg1"/>
                </a:solidFill>
              </a:defRPr>
            </a:lvl1pPr>
          </a:lstStyle>
          <a:p>
            <a:r>
              <a:rPr lang="de-DE"/>
              <a:t>Mastertitelformat bearbeiten</a:t>
            </a:r>
            <a:endParaRPr lang="de-DE" dirty="0"/>
          </a:p>
        </p:txBody>
      </p:sp>
      <p:sp>
        <p:nvSpPr>
          <p:cNvPr id="3" name="Untertitel 2">
            <a:extLst>
              <a:ext uri="{FF2B5EF4-FFF2-40B4-BE49-F238E27FC236}">
                <a16:creationId xmlns:a16="http://schemas.microsoft.com/office/drawing/2014/main" id="{C0A886FC-D97C-C4C3-0E0A-EE79ADC1202A}"/>
              </a:ext>
            </a:extLst>
          </p:cNvPr>
          <p:cNvSpPr>
            <a:spLocks noGrp="1"/>
          </p:cNvSpPr>
          <p:nvPr>
            <p:ph type="subTitle" idx="1"/>
          </p:nvPr>
        </p:nvSpPr>
        <p:spPr>
          <a:xfrm>
            <a:off x="231774" y="2761200"/>
            <a:ext cx="9737725" cy="550862"/>
          </a:xfrm>
        </p:spPr>
        <p:txBody>
          <a:bodyPr/>
          <a:lstStyle>
            <a:lvl1pPr marL="0" indent="0" algn="l">
              <a:spcAft>
                <a:spcPts val="0"/>
              </a:spcAft>
              <a:buNone/>
              <a:defRPr sz="18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a:t>Master-Untertitelformat bearbeiten</a:t>
            </a:r>
            <a:endParaRPr lang="de-DE" dirty="0"/>
          </a:p>
        </p:txBody>
      </p:sp>
      <p:sp>
        <p:nvSpPr>
          <p:cNvPr id="4" name="Datumsplatzhalter 3">
            <a:extLst>
              <a:ext uri="{FF2B5EF4-FFF2-40B4-BE49-F238E27FC236}">
                <a16:creationId xmlns:a16="http://schemas.microsoft.com/office/drawing/2014/main" id="{ED2BD778-9D07-2C83-3542-5D86932574B8}"/>
              </a:ext>
            </a:extLst>
          </p:cNvPr>
          <p:cNvSpPr>
            <a:spLocks noGrp="1"/>
          </p:cNvSpPr>
          <p:nvPr>
            <p:ph type="dt" sz="half" idx="10"/>
          </p:nvPr>
        </p:nvSpPr>
        <p:spPr>
          <a:xfrm>
            <a:off x="231775" y="2997994"/>
            <a:ext cx="9738000" cy="366712"/>
          </a:xfrm>
          <a:prstGeom prst="rect">
            <a:avLst/>
          </a:prstGeom>
        </p:spPr>
        <p:txBody>
          <a:bodyPr lIns="0" tIns="0" rIns="0" bIns="0" anchor="b" anchorCtr="0"/>
          <a:lstStyle>
            <a:lvl1pPr>
              <a:lnSpc>
                <a:spcPct val="100000"/>
              </a:lnSpc>
              <a:defRPr>
                <a:solidFill>
                  <a:schemeClr val="bg1"/>
                </a:solidFill>
              </a:defRPr>
            </a:lvl1pPr>
          </a:lstStyle>
          <a:p>
            <a:endParaRPr lang="de-DE" dirty="0">
              <a:solidFill>
                <a:schemeClr val="bg1"/>
              </a:solidFill>
            </a:endParaRPr>
          </a:p>
        </p:txBody>
      </p:sp>
      <p:pic>
        <p:nvPicPr>
          <p:cNvPr id="18" name="Grafik 17">
            <a:extLst>
              <a:ext uri="{FF2B5EF4-FFF2-40B4-BE49-F238E27FC236}">
                <a16:creationId xmlns:a16="http://schemas.microsoft.com/office/drawing/2014/main" id="{EEC8FC7E-0C68-001A-4E64-0B883A5D377B}"/>
              </a:ext>
            </a:extLst>
          </p:cNvPr>
          <p:cNvPicPr>
            <a:picLocks noChangeAspect="1"/>
          </p:cNvPicPr>
          <p:nvPr userDrawn="1"/>
        </p:nvPicPr>
        <p:blipFill>
          <a:blip r:embed="rId2"/>
          <a:srcRect/>
          <a:stretch/>
        </p:blipFill>
        <p:spPr>
          <a:xfrm>
            <a:off x="10616803" y="233362"/>
            <a:ext cx="1343422" cy="569092"/>
          </a:xfrm>
          <a:prstGeom prst="rect">
            <a:avLst/>
          </a:prstGeom>
        </p:spPr>
      </p:pic>
      <p:grpSp>
        <p:nvGrpSpPr>
          <p:cNvPr id="5" name="Gruppieren 4">
            <a:extLst>
              <a:ext uri="{FF2B5EF4-FFF2-40B4-BE49-F238E27FC236}">
                <a16:creationId xmlns:a16="http://schemas.microsoft.com/office/drawing/2014/main" id="{4847D392-D64A-A299-5677-1AC0EBADE7FC}"/>
              </a:ext>
            </a:extLst>
          </p:cNvPr>
          <p:cNvGrpSpPr>
            <a:grpSpLocks noChangeAspect="1"/>
          </p:cNvGrpSpPr>
          <p:nvPr userDrawn="1"/>
        </p:nvGrpSpPr>
        <p:grpSpPr>
          <a:xfrm>
            <a:off x="231775" y="4046400"/>
            <a:ext cx="11728800" cy="2577822"/>
            <a:chOff x="2147048" y="6054285"/>
            <a:chExt cx="6544773" cy="1438447"/>
          </a:xfrm>
          <a:solidFill>
            <a:schemeClr val="bg1">
              <a:alpha val="25000"/>
            </a:schemeClr>
          </a:solidFill>
        </p:grpSpPr>
        <p:sp>
          <p:nvSpPr>
            <p:cNvPr id="6" name="Freihandform: Form 5">
              <a:extLst>
                <a:ext uri="{FF2B5EF4-FFF2-40B4-BE49-F238E27FC236}">
                  <a16:creationId xmlns:a16="http://schemas.microsoft.com/office/drawing/2014/main" id="{05A5E211-113D-994E-0A43-80E99658EA8B}"/>
                </a:ext>
              </a:extLst>
            </p:cNvPr>
            <p:cNvSpPr/>
            <p:nvPr/>
          </p:nvSpPr>
          <p:spPr>
            <a:xfrm>
              <a:off x="3644874" y="6054860"/>
              <a:ext cx="748454" cy="1437728"/>
            </a:xfrm>
            <a:custGeom>
              <a:avLst/>
              <a:gdLst>
                <a:gd name="csX0" fmla="*/ 362337 w 855131"/>
                <a:gd name="csY0" fmla="*/ 0 h 1642647"/>
                <a:gd name="csX1" fmla="*/ 43828 w 855131"/>
                <a:gd name="csY1" fmla="*/ 0 h 1642647"/>
                <a:gd name="csX2" fmla="*/ 5883 w 855131"/>
                <a:gd name="csY2" fmla="*/ 65542 h 1642647"/>
                <a:gd name="csX3" fmla="*/ 429686 w 855131"/>
                <a:gd name="csY3" fmla="*/ 799476 h 1642647"/>
                <a:gd name="csX4" fmla="*/ 429686 w 855131"/>
                <a:gd name="csY4" fmla="*/ 843171 h 1642647"/>
                <a:gd name="csX5" fmla="*/ 5883 w 855131"/>
                <a:gd name="csY5" fmla="*/ 1577106 h 1642647"/>
                <a:gd name="csX6" fmla="*/ 43828 w 855131"/>
                <a:gd name="csY6" fmla="*/ 1642647 h 1642647"/>
                <a:gd name="csX7" fmla="*/ 362337 w 855131"/>
                <a:gd name="csY7" fmla="*/ 1642647 h 1642647"/>
                <a:gd name="csX8" fmla="*/ 400282 w 855131"/>
                <a:gd name="csY8" fmla="*/ 1620800 h 1642647"/>
                <a:gd name="csX9" fmla="*/ 849218 w 855131"/>
                <a:gd name="csY9" fmla="*/ 843171 h 1642647"/>
                <a:gd name="csX10" fmla="*/ 849218 w 855131"/>
                <a:gd name="csY10" fmla="*/ 799476 h 1642647"/>
                <a:gd name="csX11" fmla="*/ 400282 w 855131"/>
                <a:gd name="csY11" fmla="*/ 21847 h 1642647"/>
                <a:gd name="csX12" fmla="*/ 362337 w 855131"/>
                <a:gd name="csY12" fmla="*/ 0 h 1642647"/>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855131" h="1642647">
                  <a:moveTo>
                    <a:pt x="362337" y="0"/>
                  </a:moveTo>
                  <a:lnTo>
                    <a:pt x="43828" y="0"/>
                  </a:lnTo>
                  <a:cubicBezTo>
                    <a:pt x="10153" y="0"/>
                    <a:pt x="-10872" y="36467"/>
                    <a:pt x="5883" y="65542"/>
                  </a:cubicBezTo>
                  <a:lnTo>
                    <a:pt x="429686" y="799476"/>
                  </a:lnTo>
                  <a:cubicBezTo>
                    <a:pt x="437570" y="812946"/>
                    <a:pt x="437570" y="829701"/>
                    <a:pt x="429686" y="843171"/>
                  </a:cubicBezTo>
                  <a:lnTo>
                    <a:pt x="5883" y="1577106"/>
                  </a:lnTo>
                  <a:cubicBezTo>
                    <a:pt x="-10872" y="1606345"/>
                    <a:pt x="10153" y="1642647"/>
                    <a:pt x="43828" y="1642647"/>
                  </a:cubicBezTo>
                  <a:lnTo>
                    <a:pt x="362337" y="1642647"/>
                  </a:lnTo>
                  <a:cubicBezTo>
                    <a:pt x="377942" y="1642647"/>
                    <a:pt x="392398" y="1634270"/>
                    <a:pt x="400282" y="1620800"/>
                  </a:cubicBezTo>
                  <a:lnTo>
                    <a:pt x="849218" y="843171"/>
                  </a:lnTo>
                  <a:cubicBezTo>
                    <a:pt x="857102" y="829701"/>
                    <a:pt x="857102" y="812946"/>
                    <a:pt x="849218" y="799476"/>
                  </a:cubicBezTo>
                  <a:lnTo>
                    <a:pt x="400282" y="21847"/>
                  </a:lnTo>
                  <a:cubicBezTo>
                    <a:pt x="392398" y="8377"/>
                    <a:pt x="378107" y="0"/>
                    <a:pt x="362337" y="0"/>
                  </a:cubicBezTo>
                  <a:close/>
                </a:path>
              </a:pathLst>
            </a:custGeom>
            <a:grpFill/>
            <a:ln w="16418" cap="flat">
              <a:noFill/>
              <a:prstDash val="solid"/>
              <a:round/>
            </a:ln>
          </p:spPr>
          <p:txBody>
            <a:bodyPr/>
            <a:lstStyle/>
            <a:p>
              <a:endParaRPr lang="de-DE"/>
            </a:p>
          </p:txBody>
        </p:sp>
        <p:sp>
          <p:nvSpPr>
            <p:cNvPr id="7" name="Freihandform: Form 6">
              <a:extLst>
                <a:ext uri="{FF2B5EF4-FFF2-40B4-BE49-F238E27FC236}">
                  <a16:creationId xmlns:a16="http://schemas.microsoft.com/office/drawing/2014/main" id="{B6602B42-1238-9D84-6A37-D7F37CF84744}"/>
                </a:ext>
              </a:extLst>
            </p:cNvPr>
            <p:cNvSpPr/>
            <p:nvPr/>
          </p:nvSpPr>
          <p:spPr>
            <a:xfrm>
              <a:off x="2147048" y="6494086"/>
              <a:ext cx="1395000" cy="998574"/>
            </a:xfrm>
            <a:custGeom>
              <a:avLst/>
              <a:gdLst>
                <a:gd name="csX0" fmla="*/ 165055 w 1593829"/>
                <a:gd name="csY0" fmla="*/ 21847 h 1140900"/>
                <a:gd name="csX1" fmla="*/ 5883 w 1593829"/>
                <a:gd name="csY1" fmla="*/ 297648 h 1140900"/>
                <a:gd name="csX2" fmla="*/ 43828 w 1593829"/>
                <a:gd name="csY2" fmla="*/ 363189 h 1140900"/>
                <a:gd name="csX3" fmla="*/ 891270 w 1593829"/>
                <a:gd name="csY3" fmla="*/ 363189 h 1140900"/>
                <a:gd name="csX4" fmla="*/ 929215 w 1593829"/>
                <a:gd name="csY4" fmla="*/ 385037 h 1140900"/>
                <a:gd name="csX5" fmla="*/ 1353018 w 1593829"/>
                <a:gd name="csY5" fmla="*/ 1118971 h 1140900"/>
                <a:gd name="csX6" fmla="*/ 1428744 w 1593829"/>
                <a:gd name="csY6" fmla="*/ 1118971 h 1140900"/>
                <a:gd name="csX7" fmla="*/ 1587916 w 1593829"/>
                <a:gd name="csY7" fmla="*/ 843171 h 1140900"/>
                <a:gd name="csX8" fmla="*/ 1587916 w 1593829"/>
                <a:gd name="csY8" fmla="*/ 799476 h 1140900"/>
                <a:gd name="csX9" fmla="*/ 1138981 w 1593829"/>
                <a:gd name="csY9" fmla="*/ 21847 h 1140900"/>
                <a:gd name="csX10" fmla="*/ 1101035 w 1593829"/>
                <a:gd name="csY10" fmla="*/ 0 h 1140900"/>
                <a:gd name="csX11" fmla="*/ 203000 w 1593829"/>
                <a:gd name="csY11" fmla="*/ 0 h 1140900"/>
                <a:gd name="csX12" fmla="*/ 165055 w 1593829"/>
                <a:gd name="csY12" fmla="*/ 21847 h 114090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1593829" h="1140900">
                  <a:moveTo>
                    <a:pt x="165055" y="21847"/>
                  </a:moveTo>
                  <a:lnTo>
                    <a:pt x="5883" y="297648"/>
                  </a:lnTo>
                  <a:cubicBezTo>
                    <a:pt x="-10872" y="326887"/>
                    <a:pt x="10153" y="363189"/>
                    <a:pt x="43828" y="363189"/>
                  </a:cubicBezTo>
                  <a:lnTo>
                    <a:pt x="891270" y="363189"/>
                  </a:lnTo>
                  <a:cubicBezTo>
                    <a:pt x="906875" y="363189"/>
                    <a:pt x="921330" y="371567"/>
                    <a:pt x="929215" y="385037"/>
                  </a:cubicBezTo>
                  <a:lnTo>
                    <a:pt x="1353018" y="1118971"/>
                  </a:lnTo>
                  <a:cubicBezTo>
                    <a:pt x="1369773" y="1148210"/>
                    <a:pt x="1411989" y="1148210"/>
                    <a:pt x="1428744" y="1118971"/>
                  </a:cubicBezTo>
                  <a:lnTo>
                    <a:pt x="1587916" y="843171"/>
                  </a:lnTo>
                  <a:cubicBezTo>
                    <a:pt x="1595801" y="829701"/>
                    <a:pt x="1595801" y="812946"/>
                    <a:pt x="1587916" y="799476"/>
                  </a:cubicBezTo>
                  <a:lnTo>
                    <a:pt x="1138981" y="21847"/>
                  </a:lnTo>
                  <a:cubicBezTo>
                    <a:pt x="1131096" y="8377"/>
                    <a:pt x="1116805" y="0"/>
                    <a:pt x="1101035" y="0"/>
                  </a:cubicBezTo>
                  <a:lnTo>
                    <a:pt x="203000" y="0"/>
                  </a:lnTo>
                  <a:cubicBezTo>
                    <a:pt x="187395" y="0"/>
                    <a:pt x="172940" y="8377"/>
                    <a:pt x="165055" y="21847"/>
                  </a:cubicBezTo>
                  <a:close/>
                </a:path>
              </a:pathLst>
            </a:custGeom>
            <a:grpFill/>
            <a:ln w="16418" cap="flat">
              <a:noFill/>
              <a:prstDash val="solid"/>
              <a:round/>
            </a:ln>
          </p:spPr>
          <p:txBody>
            <a:bodyPr/>
            <a:lstStyle/>
            <a:p>
              <a:endParaRPr lang="de-DE"/>
            </a:p>
          </p:txBody>
        </p:sp>
        <p:sp>
          <p:nvSpPr>
            <p:cNvPr id="8" name="Freihandform: Form 7">
              <a:extLst>
                <a:ext uri="{FF2B5EF4-FFF2-40B4-BE49-F238E27FC236}">
                  <a16:creationId xmlns:a16="http://schemas.microsoft.com/office/drawing/2014/main" id="{C605C957-712E-A21F-7010-BFCEFFFA5B78}"/>
                </a:ext>
              </a:extLst>
            </p:cNvPr>
            <p:cNvSpPr/>
            <p:nvPr/>
          </p:nvSpPr>
          <p:spPr>
            <a:xfrm>
              <a:off x="6608867" y="6054285"/>
              <a:ext cx="748454" cy="1437728"/>
            </a:xfrm>
            <a:custGeom>
              <a:avLst/>
              <a:gdLst>
                <a:gd name="csX0" fmla="*/ 492794 w 855131"/>
                <a:gd name="csY0" fmla="*/ 0 h 1642647"/>
                <a:gd name="csX1" fmla="*/ 811303 w 855131"/>
                <a:gd name="csY1" fmla="*/ 0 h 1642647"/>
                <a:gd name="csX2" fmla="*/ 849248 w 855131"/>
                <a:gd name="csY2" fmla="*/ 65542 h 1642647"/>
                <a:gd name="csX3" fmla="*/ 425446 w 855131"/>
                <a:gd name="csY3" fmla="*/ 799477 h 1642647"/>
                <a:gd name="csX4" fmla="*/ 425446 w 855131"/>
                <a:gd name="csY4" fmla="*/ 843171 h 1642647"/>
                <a:gd name="csX5" fmla="*/ 849248 w 855131"/>
                <a:gd name="csY5" fmla="*/ 1577106 h 1642647"/>
                <a:gd name="csX6" fmla="*/ 811303 w 855131"/>
                <a:gd name="csY6" fmla="*/ 1642647 h 1642647"/>
                <a:gd name="csX7" fmla="*/ 492794 w 855131"/>
                <a:gd name="csY7" fmla="*/ 1642647 h 1642647"/>
                <a:gd name="csX8" fmla="*/ 454849 w 855131"/>
                <a:gd name="csY8" fmla="*/ 1620800 h 1642647"/>
                <a:gd name="csX9" fmla="*/ 5913 w 855131"/>
                <a:gd name="csY9" fmla="*/ 843171 h 1642647"/>
                <a:gd name="csX10" fmla="*/ 5913 w 855131"/>
                <a:gd name="csY10" fmla="*/ 799477 h 1642647"/>
                <a:gd name="csX11" fmla="*/ 454849 w 855131"/>
                <a:gd name="csY11" fmla="*/ 21847 h 1642647"/>
                <a:gd name="csX12" fmla="*/ 492794 w 855131"/>
                <a:gd name="csY12" fmla="*/ 0 h 1642647"/>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855131" h="1642647">
                  <a:moveTo>
                    <a:pt x="492794" y="0"/>
                  </a:moveTo>
                  <a:lnTo>
                    <a:pt x="811303" y="0"/>
                  </a:lnTo>
                  <a:cubicBezTo>
                    <a:pt x="844978" y="0"/>
                    <a:pt x="866004" y="36467"/>
                    <a:pt x="849248" y="65542"/>
                  </a:cubicBezTo>
                  <a:lnTo>
                    <a:pt x="425446" y="799477"/>
                  </a:lnTo>
                  <a:cubicBezTo>
                    <a:pt x="417561" y="812946"/>
                    <a:pt x="417561" y="829701"/>
                    <a:pt x="425446" y="843171"/>
                  </a:cubicBezTo>
                  <a:lnTo>
                    <a:pt x="849248" y="1577106"/>
                  </a:lnTo>
                  <a:cubicBezTo>
                    <a:pt x="866004" y="1606345"/>
                    <a:pt x="844978" y="1642647"/>
                    <a:pt x="811303" y="1642647"/>
                  </a:cubicBezTo>
                  <a:lnTo>
                    <a:pt x="492794" y="1642647"/>
                  </a:lnTo>
                  <a:cubicBezTo>
                    <a:pt x="477189" y="1642647"/>
                    <a:pt x="462733" y="1634270"/>
                    <a:pt x="454849" y="1620800"/>
                  </a:cubicBezTo>
                  <a:lnTo>
                    <a:pt x="5913" y="843171"/>
                  </a:lnTo>
                  <a:cubicBezTo>
                    <a:pt x="-1971" y="829701"/>
                    <a:pt x="-1971" y="812946"/>
                    <a:pt x="5913" y="799477"/>
                  </a:cubicBezTo>
                  <a:lnTo>
                    <a:pt x="454849" y="21847"/>
                  </a:lnTo>
                  <a:cubicBezTo>
                    <a:pt x="462733" y="8378"/>
                    <a:pt x="477025" y="0"/>
                    <a:pt x="492794" y="0"/>
                  </a:cubicBezTo>
                  <a:close/>
                </a:path>
              </a:pathLst>
            </a:custGeom>
            <a:grpFill/>
            <a:ln w="16418" cap="flat">
              <a:noFill/>
              <a:prstDash val="solid"/>
              <a:round/>
            </a:ln>
          </p:spPr>
          <p:txBody>
            <a:bodyPr/>
            <a:lstStyle/>
            <a:p>
              <a:endParaRPr lang="de-DE"/>
            </a:p>
          </p:txBody>
        </p:sp>
        <p:sp>
          <p:nvSpPr>
            <p:cNvPr id="9" name="Freihandform: Form 8">
              <a:extLst>
                <a:ext uri="{FF2B5EF4-FFF2-40B4-BE49-F238E27FC236}">
                  <a16:creationId xmlns:a16="http://schemas.microsoft.com/office/drawing/2014/main" id="{1758B570-6831-8497-9D09-93991D214AE5}"/>
                </a:ext>
              </a:extLst>
            </p:cNvPr>
            <p:cNvSpPr/>
            <p:nvPr/>
          </p:nvSpPr>
          <p:spPr>
            <a:xfrm>
              <a:off x="4420358" y="6494086"/>
              <a:ext cx="1395000" cy="998574"/>
            </a:xfrm>
            <a:custGeom>
              <a:avLst/>
              <a:gdLst>
                <a:gd name="csX0" fmla="*/ 1428774 w 1593829"/>
                <a:gd name="csY0" fmla="*/ 21847 h 1140900"/>
                <a:gd name="csX1" fmla="*/ 1587947 w 1593829"/>
                <a:gd name="csY1" fmla="*/ 297648 h 1140900"/>
                <a:gd name="csX2" fmla="*/ 1550002 w 1593829"/>
                <a:gd name="csY2" fmla="*/ 363189 h 1140900"/>
                <a:gd name="csX3" fmla="*/ 702560 w 1593829"/>
                <a:gd name="csY3" fmla="*/ 363189 h 1140900"/>
                <a:gd name="csX4" fmla="*/ 664615 w 1593829"/>
                <a:gd name="csY4" fmla="*/ 385037 h 1140900"/>
                <a:gd name="csX5" fmla="*/ 240812 w 1593829"/>
                <a:gd name="csY5" fmla="*/ 1118971 h 1140900"/>
                <a:gd name="csX6" fmla="*/ 165086 w 1593829"/>
                <a:gd name="csY6" fmla="*/ 1118971 h 1140900"/>
                <a:gd name="csX7" fmla="*/ 5913 w 1593829"/>
                <a:gd name="csY7" fmla="*/ 843171 h 1140900"/>
                <a:gd name="csX8" fmla="*/ 5913 w 1593829"/>
                <a:gd name="csY8" fmla="*/ 799476 h 1140900"/>
                <a:gd name="csX9" fmla="*/ 454849 w 1593829"/>
                <a:gd name="csY9" fmla="*/ 21847 h 1140900"/>
                <a:gd name="csX10" fmla="*/ 492794 w 1593829"/>
                <a:gd name="csY10" fmla="*/ 0 h 1140900"/>
                <a:gd name="csX11" fmla="*/ 1390829 w 1593829"/>
                <a:gd name="csY11" fmla="*/ 0 h 1140900"/>
                <a:gd name="csX12" fmla="*/ 1428774 w 1593829"/>
                <a:gd name="csY12" fmla="*/ 21847 h 114090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1593829" h="1140900">
                  <a:moveTo>
                    <a:pt x="1428774" y="21847"/>
                  </a:moveTo>
                  <a:lnTo>
                    <a:pt x="1587947" y="297648"/>
                  </a:lnTo>
                  <a:cubicBezTo>
                    <a:pt x="1604702" y="326887"/>
                    <a:pt x="1583676" y="363189"/>
                    <a:pt x="1550002" y="363189"/>
                  </a:cubicBezTo>
                  <a:lnTo>
                    <a:pt x="702560" y="363189"/>
                  </a:lnTo>
                  <a:cubicBezTo>
                    <a:pt x="686955" y="363189"/>
                    <a:pt x="672500" y="371567"/>
                    <a:pt x="664615" y="385037"/>
                  </a:cubicBezTo>
                  <a:lnTo>
                    <a:pt x="240812" y="1118971"/>
                  </a:lnTo>
                  <a:cubicBezTo>
                    <a:pt x="224057" y="1148210"/>
                    <a:pt x="181841" y="1148210"/>
                    <a:pt x="165086" y="1118971"/>
                  </a:cubicBezTo>
                  <a:lnTo>
                    <a:pt x="5913" y="843171"/>
                  </a:lnTo>
                  <a:cubicBezTo>
                    <a:pt x="-1971" y="829701"/>
                    <a:pt x="-1971" y="812946"/>
                    <a:pt x="5913" y="799476"/>
                  </a:cubicBezTo>
                  <a:lnTo>
                    <a:pt x="454849" y="21847"/>
                  </a:lnTo>
                  <a:cubicBezTo>
                    <a:pt x="462733" y="8377"/>
                    <a:pt x="477025" y="0"/>
                    <a:pt x="492794" y="0"/>
                  </a:cubicBezTo>
                  <a:lnTo>
                    <a:pt x="1390829" y="0"/>
                  </a:lnTo>
                  <a:cubicBezTo>
                    <a:pt x="1406434" y="0"/>
                    <a:pt x="1420890" y="8377"/>
                    <a:pt x="1428774" y="21847"/>
                  </a:cubicBezTo>
                  <a:close/>
                </a:path>
              </a:pathLst>
            </a:custGeom>
            <a:grpFill/>
            <a:ln w="16418" cap="flat">
              <a:noFill/>
              <a:prstDash val="solid"/>
              <a:round/>
            </a:ln>
          </p:spPr>
          <p:txBody>
            <a:bodyPr/>
            <a:lstStyle/>
            <a:p>
              <a:endParaRPr lang="de-DE"/>
            </a:p>
          </p:txBody>
        </p:sp>
        <p:sp>
          <p:nvSpPr>
            <p:cNvPr id="11" name="Freihandform: Form 10">
              <a:extLst>
                <a:ext uri="{FF2B5EF4-FFF2-40B4-BE49-F238E27FC236}">
                  <a16:creationId xmlns:a16="http://schemas.microsoft.com/office/drawing/2014/main" id="{C838FBC6-9FC8-4416-9734-8F176AF38311}"/>
                </a:ext>
              </a:extLst>
            </p:cNvPr>
            <p:cNvSpPr/>
            <p:nvPr/>
          </p:nvSpPr>
          <p:spPr>
            <a:xfrm>
              <a:off x="5065924" y="6494158"/>
              <a:ext cx="1395000" cy="998574"/>
            </a:xfrm>
            <a:custGeom>
              <a:avLst/>
              <a:gdLst>
                <a:gd name="csX0" fmla="*/ 165055 w 1593829"/>
                <a:gd name="csY0" fmla="*/ 1119053 h 1140900"/>
                <a:gd name="csX1" fmla="*/ 5883 w 1593829"/>
                <a:gd name="csY1" fmla="*/ 843253 h 1140900"/>
                <a:gd name="csX2" fmla="*/ 43828 w 1593829"/>
                <a:gd name="csY2" fmla="*/ 777711 h 1140900"/>
                <a:gd name="csX3" fmla="*/ 891270 w 1593829"/>
                <a:gd name="csY3" fmla="*/ 777711 h 1140900"/>
                <a:gd name="csX4" fmla="*/ 929215 w 1593829"/>
                <a:gd name="csY4" fmla="*/ 755864 h 1140900"/>
                <a:gd name="csX5" fmla="*/ 1353017 w 1593829"/>
                <a:gd name="csY5" fmla="*/ 21929 h 1140900"/>
                <a:gd name="csX6" fmla="*/ 1428744 w 1593829"/>
                <a:gd name="csY6" fmla="*/ 21929 h 1140900"/>
                <a:gd name="csX7" fmla="*/ 1587916 w 1593829"/>
                <a:gd name="csY7" fmla="*/ 297730 h 1140900"/>
                <a:gd name="csX8" fmla="*/ 1587916 w 1593829"/>
                <a:gd name="csY8" fmla="*/ 341424 h 1140900"/>
                <a:gd name="csX9" fmla="*/ 1138981 w 1593829"/>
                <a:gd name="csY9" fmla="*/ 1119053 h 1140900"/>
                <a:gd name="csX10" fmla="*/ 1101035 w 1593829"/>
                <a:gd name="csY10" fmla="*/ 1140901 h 1140900"/>
                <a:gd name="csX11" fmla="*/ 203000 w 1593829"/>
                <a:gd name="csY11" fmla="*/ 1140901 h 1140900"/>
                <a:gd name="csX12" fmla="*/ 165055 w 1593829"/>
                <a:gd name="csY12" fmla="*/ 1119053 h 114090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1593829" h="1140900">
                  <a:moveTo>
                    <a:pt x="165055" y="1119053"/>
                  </a:moveTo>
                  <a:lnTo>
                    <a:pt x="5883" y="843253"/>
                  </a:lnTo>
                  <a:cubicBezTo>
                    <a:pt x="-10873" y="814014"/>
                    <a:pt x="10153" y="777711"/>
                    <a:pt x="43828" y="777711"/>
                  </a:cubicBezTo>
                  <a:lnTo>
                    <a:pt x="891270" y="777711"/>
                  </a:lnTo>
                  <a:cubicBezTo>
                    <a:pt x="906874" y="777711"/>
                    <a:pt x="921330" y="769334"/>
                    <a:pt x="929215" y="755864"/>
                  </a:cubicBezTo>
                  <a:lnTo>
                    <a:pt x="1353017" y="21929"/>
                  </a:lnTo>
                  <a:cubicBezTo>
                    <a:pt x="1369773" y="-7310"/>
                    <a:pt x="1411988" y="-7310"/>
                    <a:pt x="1428744" y="21929"/>
                  </a:cubicBezTo>
                  <a:lnTo>
                    <a:pt x="1587916" y="297730"/>
                  </a:lnTo>
                  <a:cubicBezTo>
                    <a:pt x="1595801" y="311200"/>
                    <a:pt x="1595801" y="327955"/>
                    <a:pt x="1587916" y="341424"/>
                  </a:cubicBezTo>
                  <a:lnTo>
                    <a:pt x="1138981" y="1119053"/>
                  </a:lnTo>
                  <a:cubicBezTo>
                    <a:pt x="1131096" y="1132523"/>
                    <a:pt x="1116805" y="1140901"/>
                    <a:pt x="1101035" y="1140901"/>
                  </a:cubicBezTo>
                  <a:lnTo>
                    <a:pt x="203000" y="1140901"/>
                  </a:lnTo>
                  <a:cubicBezTo>
                    <a:pt x="187395" y="1140901"/>
                    <a:pt x="172940" y="1132523"/>
                    <a:pt x="165055" y="1119053"/>
                  </a:cubicBezTo>
                  <a:close/>
                </a:path>
              </a:pathLst>
            </a:custGeom>
            <a:grpFill/>
            <a:ln w="16418" cap="flat">
              <a:noFill/>
              <a:prstDash val="solid"/>
              <a:round/>
            </a:ln>
          </p:spPr>
          <p:txBody>
            <a:bodyPr/>
            <a:lstStyle/>
            <a:p>
              <a:endParaRPr lang="de-DE"/>
            </a:p>
          </p:txBody>
        </p:sp>
        <p:sp>
          <p:nvSpPr>
            <p:cNvPr id="12" name="Freihandform: Form 11">
              <a:extLst>
                <a:ext uri="{FF2B5EF4-FFF2-40B4-BE49-F238E27FC236}">
                  <a16:creationId xmlns:a16="http://schemas.microsoft.com/office/drawing/2014/main" id="{E8947B63-6309-4ABE-C45B-18AE4BCDD07D}"/>
                </a:ext>
              </a:extLst>
            </p:cNvPr>
            <p:cNvSpPr/>
            <p:nvPr/>
          </p:nvSpPr>
          <p:spPr>
            <a:xfrm>
              <a:off x="7296821" y="6494158"/>
              <a:ext cx="1395000" cy="998574"/>
            </a:xfrm>
            <a:custGeom>
              <a:avLst/>
              <a:gdLst>
                <a:gd name="csX0" fmla="*/ 1428775 w 1593829"/>
                <a:gd name="csY0" fmla="*/ 1119053 h 1140900"/>
                <a:gd name="csX1" fmla="*/ 1587947 w 1593829"/>
                <a:gd name="csY1" fmla="*/ 843253 h 1140900"/>
                <a:gd name="csX2" fmla="*/ 1550002 w 1593829"/>
                <a:gd name="csY2" fmla="*/ 777711 h 1140900"/>
                <a:gd name="csX3" fmla="*/ 702560 w 1593829"/>
                <a:gd name="csY3" fmla="*/ 777711 h 1140900"/>
                <a:gd name="csX4" fmla="*/ 664615 w 1593829"/>
                <a:gd name="csY4" fmla="*/ 755864 h 1140900"/>
                <a:gd name="csX5" fmla="*/ 240812 w 1593829"/>
                <a:gd name="csY5" fmla="*/ 21929 h 1140900"/>
                <a:gd name="csX6" fmla="*/ 165086 w 1593829"/>
                <a:gd name="csY6" fmla="*/ 21929 h 1140900"/>
                <a:gd name="csX7" fmla="*/ 5914 w 1593829"/>
                <a:gd name="csY7" fmla="*/ 297730 h 1140900"/>
                <a:gd name="csX8" fmla="*/ 5914 w 1593829"/>
                <a:gd name="csY8" fmla="*/ 341424 h 1140900"/>
                <a:gd name="csX9" fmla="*/ 454849 w 1593829"/>
                <a:gd name="csY9" fmla="*/ 1119053 h 1140900"/>
                <a:gd name="csX10" fmla="*/ 492795 w 1593829"/>
                <a:gd name="csY10" fmla="*/ 1140901 h 1140900"/>
                <a:gd name="csX11" fmla="*/ 1390830 w 1593829"/>
                <a:gd name="csY11" fmla="*/ 1140901 h 1140900"/>
                <a:gd name="csX12" fmla="*/ 1428775 w 1593829"/>
                <a:gd name="csY12" fmla="*/ 1119053 h 114090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1593829" h="1140900">
                  <a:moveTo>
                    <a:pt x="1428775" y="1119053"/>
                  </a:moveTo>
                  <a:lnTo>
                    <a:pt x="1587947" y="843253"/>
                  </a:lnTo>
                  <a:cubicBezTo>
                    <a:pt x="1604703" y="814014"/>
                    <a:pt x="1583676" y="777711"/>
                    <a:pt x="1550002" y="777711"/>
                  </a:cubicBezTo>
                  <a:lnTo>
                    <a:pt x="702560" y="777711"/>
                  </a:lnTo>
                  <a:cubicBezTo>
                    <a:pt x="686955" y="777711"/>
                    <a:pt x="672500" y="769334"/>
                    <a:pt x="664615" y="755864"/>
                  </a:cubicBezTo>
                  <a:lnTo>
                    <a:pt x="240812" y="21929"/>
                  </a:lnTo>
                  <a:cubicBezTo>
                    <a:pt x="224057" y="-7310"/>
                    <a:pt x="181841" y="-7310"/>
                    <a:pt x="165086" y="21929"/>
                  </a:cubicBezTo>
                  <a:lnTo>
                    <a:pt x="5914" y="297730"/>
                  </a:lnTo>
                  <a:cubicBezTo>
                    <a:pt x="-1971" y="311200"/>
                    <a:pt x="-1971" y="327955"/>
                    <a:pt x="5914" y="341424"/>
                  </a:cubicBezTo>
                  <a:lnTo>
                    <a:pt x="454849" y="1119053"/>
                  </a:lnTo>
                  <a:cubicBezTo>
                    <a:pt x="462734" y="1132523"/>
                    <a:pt x="477025" y="1140901"/>
                    <a:pt x="492795" y="1140901"/>
                  </a:cubicBezTo>
                  <a:lnTo>
                    <a:pt x="1390830" y="1140901"/>
                  </a:lnTo>
                  <a:cubicBezTo>
                    <a:pt x="1406435" y="1140901"/>
                    <a:pt x="1420890" y="1132523"/>
                    <a:pt x="1428775" y="1119053"/>
                  </a:cubicBezTo>
                  <a:close/>
                </a:path>
              </a:pathLst>
            </a:custGeom>
            <a:grpFill/>
            <a:ln w="16418" cap="flat">
              <a:noFill/>
              <a:prstDash val="solid"/>
              <a:round/>
            </a:ln>
          </p:spPr>
          <p:txBody>
            <a:bodyPr/>
            <a:lstStyle/>
            <a:p>
              <a:endParaRPr lang="de-DE"/>
            </a:p>
          </p:txBody>
        </p:sp>
      </p:grpSp>
    </p:spTree>
    <p:extLst>
      <p:ext uri="{BB962C8B-B14F-4D97-AF65-F5344CB8AC3E}">
        <p14:creationId xmlns:p14="http://schemas.microsoft.com/office/powerpoint/2010/main" val="2001498001"/>
      </p:ext>
    </p:extLst>
  </p:cSld>
  <p:clrMapOvr>
    <a:masterClrMapping/>
  </p:clrMapOvr>
  <p:extLst>
    <p:ext uri="{DCECCB84-F9BA-43D5-87BE-67443E8EF086}">
      <p15:sldGuideLst xmlns:p15="http://schemas.microsoft.com/office/powerpoint/2012/main">
        <p15:guide id="1" orient="horz" pos="1738" userDrawn="1">
          <p15:clr>
            <a:srgbClr val="F26B43"/>
          </p15:clr>
        </p15:guide>
        <p15:guide id="2" orient="horz" pos="784" userDrawn="1">
          <p15:clr>
            <a:srgbClr val="F26B43"/>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preserve="1" userDrawn="1">
  <p:cSld name="Titelfolie Bild dunkel">
    <p:bg>
      <p:bgPr>
        <a:solidFill>
          <a:srgbClr val="182028"/>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9E595C9-1C56-8865-B95C-78EC874E1F9E}"/>
              </a:ext>
            </a:extLst>
          </p:cNvPr>
          <p:cNvSpPr>
            <a:spLocks noGrp="1"/>
          </p:cNvSpPr>
          <p:nvPr>
            <p:ph type="ctrTitle"/>
          </p:nvPr>
        </p:nvSpPr>
        <p:spPr>
          <a:xfrm>
            <a:off x="231775" y="1247047"/>
            <a:ext cx="9737725" cy="962753"/>
          </a:xfrm>
        </p:spPr>
        <p:txBody>
          <a:bodyPr anchor="t" anchorCtr="0"/>
          <a:lstStyle>
            <a:lvl1pPr algn="l">
              <a:lnSpc>
                <a:spcPct val="95000"/>
              </a:lnSpc>
              <a:defRPr sz="3600">
                <a:solidFill>
                  <a:schemeClr val="bg1"/>
                </a:solidFill>
              </a:defRPr>
            </a:lvl1pPr>
          </a:lstStyle>
          <a:p>
            <a:r>
              <a:rPr lang="de-DE"/>
              <a:t>Mastertitelformat bearbeiten</a:t>
            </a:r>
            <a:endParaRPr lang="de-DE" dirty="0"/>
          </a:p>
        </p:txBody>
      </p:sp>
      <p:sp>
        <p:nvSpPr>
          <p:cNvPr id="3" name="Untertitel 2">
            <a:extLst>
              <a:ext uri="{FF2B5EF4-FFF2-40B4-BE49-F238E27FC236}">
                <a16:creationId xmlns:a16="http://schemas.microsoft.com/office/drawing/2014/main" id="{C0A886FC-D97C-C4C3-0E0A-EE79ADC1202A}"/>
              </a:ext>
            </a:extLst>
          </p:cNvPr>
          <p:cNvSpPr>
            <a:spLocks noGrp="1"/>
          </p:cNvSpPr>
          <p:nvPr>
            <p:ph type="subTitle" idx="1"/>
          </p:nvPr>
        </p:nvSpPr>
        <p:spPr>
          <a:xfrm>
            <a:off x="231774" y="2650458"/>
            <a:ext cx="9737725" cy="550862"/>
          </a:xfrm>
        </p:spPr>
        <p:txBody>
          <a:bodyPr/>
          <a:lstStyle>
            <a:lvl1pPr marL="0" indent="0" algn="l">
              <a:spcAft>
                <a:spcPts val="0"/>
              </a:spcAft>
              <a:buNone/>
              <a:defRPr sz="18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a:t>Master-Untertitelformat bearbeiten</a:t>
            </a:r>
            <a:endParaRPr lang="de-DE" dirty="0"/>
          </a:p>
        </p:txBody>
      </p:sp>
      <p:sp>
        <p:nvSpPr>
          <p:cNvPr id="4" name="Datumsplatzhalter 3">
            <a:extLst>
              <a:ext uri="{FF2B5EF4-FFF2-40B4-BE49-F238E27FC236}">
                <a16:creationId xmlns:a16="http://schemas.microsoft.com/office/drawing/2014/main" id="{ED2BD778-9D07-2C83-3542-5D86932574B8}"/>
              </a:ext>
            </a:extLst>
          </p:cNvPr>
          <p:cNvSpPr>
            <a:spLocks noGrp="1"/>
          </p:cNvSpPr>
          <p:nvPr>
            <p:ph type="dt" sz="half" idx="10"/>
          </p:nvPr>
        </p:nvSpPr>
        <p:spPr>
          <a:xfrm>
            <a:off x="231775" y="2887252"/>
            <a:ext cx="9738000" cy="366712"/>
          </a:xfrm>
          <a:prstGeom prst="rect">
            <a:avLst/>
          </a:prstGeom>
        </p:spPr>
        <p:txBody>
          <a:bodyPr lIns="0" tIns="0" rIns="0" bIns="0" anchor="b" anchorCtr="0"/>
          <a:lstStyle>
            <a:lvl1pPr>
              <a:lnSpc>
                <a:spcPct val="100000"/>
              </a:lnSpc>
              <a:defRPr>
                <a:solidFill>
                  <a:schemeClr val="bg1"/>
                </a:solidFill>
              </a:defRPr>
            </a:lvl1pPr>
          </a:lstStyle>
          <a:p>
            <a:endParaRPr lang="de-DE" dirty="0"/>
          </a:p>
        </p:txBody>
      </p:sp>
      <p:sp>
        <p:nvSpPr>
          <p:cNvPr id="9" name="Bildplatzhalter 8">
            <a:extLst>
              <a:ext uri="{FF2B5EF4-FFF2-40B4-BE49-F238E27FC236}">
                <a16:creationId xmlns:a16="http://schemas.microsoft.com/office/drawing/2014/main" id="{B81C49C7-67D9-3594-558D-0F1EBF3FFD6F}"/>
              </a:ext>
            </a:extLst>
          </p:cNvPr>
          <p:cNvSpPr>
            <a:spLocks noGrp="1"/>
          </p:cNvSpPr>
          <p:nvPr>
            <p:ph type="pic" sz="quarter" idx="11"/>
          </p:nvPr>
        </p:nvSpPr>
        <p:spPr>
          <a:xfrm>
            <a:off x="0" y="3408960"/>
            <a:ext cx="10625042" cy="3449041"/>
          </a:xfrm>
          <a:custGeom>
            <a:avLst/>
            <a:gdLst>
              <a:gd name="csX0" fmla="*/ 0 w 10625042"/>
              <a:gd name="csY0" fmla="*/ 0 h 3449041"/>
              <a:gd name="csX1" fmla="*/ 8233515 w 10625042"/>
              <a:gd name="csY1" fmla="*/ 2220 h 3449041"/>
              <a:gd name="csX2" fmla="*/ 8793928 w 10625042"/>
              <a:gd name="csY2" fmla="*/ 322860 h 3449041"/>
              <a:gd name="csX3" fmla="*/ 10625042 w 10625042"/>
              <a:gd name="csY3" fmla="*/ 3449041 h 3449041"/>
              <a:gd name="csX4" fmla="*/ 0 w 10625042"/>
              <a:gd name="csY4" fmla="*/ 3449041 h 3449041"/>
            </a:gdLst>
            <a:ahLst/>
            <a:cxnLst>
              <a:cxn ang="0">
                <a:pos x="csX0" y="csY0"/>
              </a:cxn>
              <a:cxn ang="0">
                <a:pos x="csX1" y="csY1"/>
              </a:cxn>
              <a:cxn ang="0">
                <a:pos x="csX2" y="csY2"/>
              </a:cxn>
              <a:cxn ang="0">
                <a:pos x="csX3" y="csY3"/>
              </a:cxn>
              <a:cxn ang="0">
                <a:pos x="csX4" y="csY4"/>
              </a:cxn>
            </a:cxnLst>
            <a:rect l="l" t="t" r="r" b="b"/>
            <a:pathLst>
              <a:path w="10625042" h="3449041">
                <a:moveTo>
                  <a:pt x="0" y="0"/>
                </a:moveTo>
                <a:lnTo>
                  <a:pt x="8233515" y="2220"/>
                </a:lnTo>
                <a:cubicBezTo>
                  <a:pt x="8464277" y="1391"/>
                  <a:pt x="8677723" y="123387"/>
                  <a:pt x="8793928" y="322860"/>
                </a:cubicBezTo>
                <a:lnTo>
                  <a:pt x="10625042" y="3449041"/>
                </a:lnTo>
                <a:lnTo>
                  <a:pt x="0" y="3449041"/>
                </a:lnTo>
                <a:close/>
              </a:path>
            </a:pathLst>
          </a:custGeom>
        </p:spPr>
        <p:txBody>
          <a:bodyPr wrap="square">
            <a:noAutofit/>
          </a:bodyPr>
          <a:lstStyle/>
          <a:p>
            <a:r>
              <a:rPr lang="de-DE"/>
              <a:t>Bild durch Klicken auf Symbol hinzufügen</a:t>
            </a:r>
          </a:p>
        </p:txBody>
      </p:sp>
      <p:pic>
        <p:nvPicPr>
          <p:cNvPr id="6" name="Grafik 5">
            <a:extLst>
              <a:ext uri="{FF2B5EF4-FFF2-40B4-BE49-F238E27FC236}">
                <a16:creationId xmlns:a16="http://schemas.microsoft.com/office/drawing/2014/main" id="{1D039ECD-85C9-CA95-F431-81D69B5D2453}"/>
              </a:ext>
            </a:extLst>
          </p:cNvPr>
          <p:cNvPicPr>
            <a:picLocks noChangeAspect="1"/>
          </p:cNvPicPr>
          <p:nvPr userDrawn="1"/>
        </p:nvPicPr>
        <p:blipFill>
          <a:blip r:embed="rId2"/>
          <a:srcRect/>
          <a:stretch/>
        </p:blipFill>
        <p:spPr>
          <a:xfrm>
            <a:off x="10616803" y="233362"/>
            <a:ext cx="1343422" cy="569092"/>
          </a:xfrm>
          <a:prstGeom prst="rect">
            <a:avLst/>
          </a:prstGeom>
        </p:spPr>
      </p:pic>
    </p:spTree>
    <p:extLst>
      <p:ext uri="{BB962C8B-B14F-4D97-AF65-F5344CB8AC3E}">
        <p14:creationId xmlns:p14="http://schemas.microsoft.com/office/powerpoint/2010/main" val="1356914843"/>
      </p:ext>
    </p:extLst>
  </p:cSld>
  <p:clrMapOvr>
    <a:masterClrMapping/>
  </p:clrMapOvr>
  <p:extLst>
    <p:ext uri="{DCECCB84-F9BA-43D5-87BE-67443E8EF086}">
      <p15:sldGuideLst xmlns:p15="http://schemas.microsoft.com/office/powerpoint/2012/main">
        <p15:guide id="1" orient="horz" pos="1669" userDrawn="1">
          <p15:clr>
            <a:srgbClr val="F26B43"/>
          </p15:clr>
        </p15:guide>
        <p15:guide id="2" orient="horz" pos="784" userDrawn="1">
          <p15:clr>
            <a:srgbClr val="F26B43"/>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userDrawn="1">
  <p:cSld name="Agenda dunkel">
    <p:bg>
      <p:bgPr>
        <a:solidFill>
          <a:srgbClr val="182028"/>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D6CE0C5-2BCC-189E-3D9B-EE4A56B074A0}"/>
              </a:ext>
            </a:extLst>
          </p:cNvPr>
          <p:cNvSpPr>
            <a:spLocks noGrp="1"/>
          </p:cNvSpPr>
          <p:nvPr>
            <p:ph type="title"/>
          </p:nvPr>
        </p:nvSpPr>
        <p:spPr>
          <a:xfrm>
            <a:off x="231776" y="1245600"/>
            <a:ext cx="1760538" cy="964200"/>
          </a:xfrm>
        </p:spPr>
        <p:txBody>
          <a:bodyPr/>
          <a:lstStyle>
            <a:lvl1pPr>
              <a:lnSpc>
                <a:spcPct val="95000"/>
              </a:lnSpc>
              <a:defRPr sz="3600">
                <a:solidFill>
                  <a:schemeClr val="bg1"/>
                </a:solidFill>
              </a:defRPr>
            </a:lvl1pPr>
          </a:lstStyle>
          <a:p>
            <a:r>
              <a:rPr lang="de-DE"/>
              <a:t>Mastertitelformat bearbeiten</a:t>
            </a:r>
            <a:endParaRPr lang="de-DE" dirty="0"/>
          </a:p>
        </p:txBody>
      </p:sp>
      <p:sp>
        <p:nvSpPr>
          <p:cNvPr id="5" name="Fußzeilenplatzhalter 4">
            <a:extLst>
              <a:ext uri="{FF2B5EF4-FFF2-40B4-BE49-F238E27FC236}">
                <a16:creationId xmlns:a16="http://schemas.microsoft.com/office/drawing/2014/main" id="{D90EF53F-4ABF-FB86-3D5B-30C58333D141}"/>
              </a:ext>
            </a:extLst>
          </p:cNvPr>
          <p:cNvSpPr>
            <a:spLocks noGrp="1"/>
          </p:cNvSpPr>
          <p:nvPr>
            <p:ph type="ftr" sz="quarter" idx="11"/>
          </p:nvPr>
        </p:nvSpPr>
        <p:spPr/>
        <p:txBody>
          <a:bodyPr/>
          <a:lstStyle>
            <a:lvl1pPr>
              <a:defRPr>
                <a:solidFill>
                  <a:schemeClr val="bg1"/>
                </a:solidFill>
              </a:defRPr>
            </a:lvl1pPr>
          </a:lstStyle>
          <a:p>
            <a:r>
              <a:rPr lang="da-DK" dirty="0"/>
              <a:t>Lorem ipsum dolor sit amet</a:t>
            </a:r>
            <a:endParaRPr lang="de-DE" dirty="0"/>
          </a:p>
        </p:txBody>
      </p:sp>
      <p:sp>
        <p:nvSpPr>
          <p:cNvPr id="6" name="Foliennummernplatzhalter 5">
            <a:extLst>
              <a:ext uri="{FF2B5EF4-FFF2-40B4-BE49-F238E27FC236}">
                <a16:creationId xmlns:a16="http://schemas.microsoft.com/office/drawing/2014/main" id="{77942B53-0BC2-AA60-5526-D5D1ECFACC24}"/>
              </a:ext>
            </a:extLst>
          </p:cNvPr>
          <p:cNvSpPr>
            <a:spLocks noGrp="1"/>
          </p:cNvSpPr>
          <p:nvPr>
            <p:ph type="sldNum" sz="quarter" idx="12"/>
          </p:nvPr>
        </p:nvSpPr>
        <p:spPr/>
        <p:txBody>
          <a:bodyPr/>
          <a:lstStyle>
            <a:lvl1pPr>
              <a:defRPr>
                <a:solidFill>
                  <a:schemeClr val="bg1"/>
                </a:solidFill>
              </a:defRPr>
            </a:lvl1pPr>
          </a:lstStyle>
          <a:p>
            <a:fld id="{C68F8025-25EB-49E0-B6E6-6676FB76846B}" type="slidenum">
              <a:rPr lang="de-DE" smtClean="0"/>
              <a:pPr/>
              <a:t>‹Nr.›</a:t>
            </a:fld>
            <a:endParaRPr lang="de-DE" dirty="0">
              <a:solidFill>
                <a:schemeClr val="bg1"/>
              </a:solidFill>
            </a:endParaRPr>
          </a:p>
        </p:txBody>
      </p:sp>
      <p:sp>
        <p:nvSpPr>
          <p:cNvPr id="7" name="Textfeld 6">
            <a:extLst>
              <a:ext uri="{FF2B5EF4-FFF2-40B4-BE49-F238E27FC236}">
                <a16:creationId xmlns:a16="http://schemas.microsoft.com/office/drawing/2014/main" id="{1DFD0464-7548-6BFC-8136-29999CC91B88}"/>
              </a:ext>
            </a:extLst>
          </p:cNvPr>
          <p:cNvSpPr txBox="1"/>
          <p:nvPr userDrawn="1"/>
        </p:nvSpPr>
        <p:spPr>
          <a:xfrm>
            <a:off x="228201" y="6470538"/>
            <a:ext cx="1474604" cy="180000"/>
          </a:xfrm>
          <a:prstGeom prst="rect">
            <a:avLst/>
          </a:prstGeom>
          <a:noFill/>
        </p:spPr>
        <p:txBody>
          <a:bodyPr wrap="square" lIns="0" tIns="0" rIns="0" bIns="0" rtlCol="0" anchor="b" anchorCtr="0">
            <a:noAutofit/>
          </a:bodyPr>
          <a:lstStyle/>
          <a:p>
            <a:r>
              <a:rPr lang="de-DE" sz="800" b="1" kern="600" spc="-20" baseline="0" dirty="0">
                <a:solidFill>
                  <a:schemeClr val="bg1"/>
                </a:solidFill>
              </a:rPr>
              <a:t>Berlin TXL Management GmbH</a:t>
            </a:r>
          </a:p>
        </p:txBody>
      </p:sp>
      <p:sp>
        <p:nvSpPr>
          <p:cNvPr id="4" name="Inhaltsplatzhalter 3">
            <a:extLst>
              <a:ext uri="{FF2B5EF4-FFF2-40B4-BE49-F238E27FC236}">
                <a16:creationId xmlns:a16="http://schemas.microsoft.com/office/drawing/2014/main" id="{44A2BEFB-7206-55CA-6BAC-A125BB1E600D}"/>
              </a:ext>
            </a:extLst>
          </p:cNvPr>
          <p:cNvSpPr>
            <a:spLocks noGrp="1"/>
          </p:cNvSpPr>
          <p:nvPr>
            <p:ph sz="quarter" idx="14"/>
          </p:nvPr>
        </p:nvSpPr>
        <p:spPr>
          <a:xfrm>
            <a:off x="4216400" y="1252800"/>
            <a:ext cx="7742800" cy="5083200"/>
          </a:xfrm>
        </p:spPr>
        <p:txBody>
          <a:bodyPr/>
          <a:lstStyle>
            <a:lvl1pPr marL="460800" indent="-460800">
              <a:lnSpc>
                <a:spcPct val="110000"/>
              </a:lnSpc>
              <a:buFont typeface="+mj-lt"/>
              <a:buAutoNum type="arabicPeriod"/>
              <a:defRPr sz="2300" b="1">
                <a:solidFill>
                  <a:schemeClr val="bg1"/>
                </a:solidFill>
              </a:defRPr>
            </a:lvl1pPr>
            <a:lvl2pPr marL="0" indent="0">
              <a:lnSpc>
                <a:spcPct val="110000"/>
              </a:lnSpc>
              <a:spcAft>
                <a:spcPts val="1300"/>
              </a:spcAft>
              <a:buFontTx/>
              <a:buNone/>
              <a:defRPr sz="2300" b="1">
                <a:solidFill>
                  <a:schemeClr val="bg1"/>
                </a:solidFill>
              </a:defRPr>
            </a:lvl2pPr>
            <a:lvl3pPr indent="-460800">
              <a:spcAft>
                <a:spcPts val="1300"/>
              </a:spcAft>
              <a:buFont typeface="+mj-lt"/>
              <a:buAutoNum type="arabicPeriod"/>
              <a:defRPr b="1">
                <a:solidFill>
                  <a:schemeClr val="bg1"/>
                </a:solidFill>
              </a:defRPr>
            </a:lvl3pPr>
            <a:lvl4pPr marL="0" indent="0">
              <a:spcAft>
                <a:spcPts val="1300"/>
              </a:spcAft>
              <a:buNone/>
              <a:defRPr b="1">
                <a:solidFill>
                  <a:schemeClr val="bg1"/>
                </a:solidFill>
              </a:defRPr>
            </a:lvl4pPr>
            <a:lvl5pPr>
              <a:spcAft>
                <a:spcPts val="1300"/>
              </a:spcAft>
              <a:defRPr sz="1800">
                <a:solidFill>
                  <a:schemeClr val="bg1"/>
                </a:solidFill>
              </a:defRPr>
            </a:lvl5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Tree>
    <p:extLst>
      <p:ext uri="{BB962C8B-B14F-4D97-AF65-F5344CB8AC3E}">
        <p14:creationId xmlns:p14="http://schemas.microsoft.com/office/powerpoint/2010/main" val="364142428"/>
      </p:ext>
    </p:extLst>
  </p:cSld>
  <p:clrMapOvr>
    <a:masterClrMapping/>
  </p:clrMapOvr>
  <p:extLst>
    <p:ext uri="{DCECCB84-F9BA-43D5-87BE-67443E8EF086}">
      <p15:sldGuideLst xmlns:p15="http://schemas.microsoft.com/office/powerpoint/2012/main">
        <p15:guide id="1" orient="horz" pos="788">
          <p15:clr>
            <a:srgbClr val="F26B43"/>
          </p15:clr>
        </p15:guide>
        <p15:guide id="3" orient="horz" pos="3990">
          <p15:clr>
            <a:srgbClr val="F26B43"/>
          </p15:clr>
        </p15:guide>
        <p15:guide id="4" orient="horz" pos="784">
          <p15:clr>
            <a:srgbClr val="F26B43"/>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userDrawn="1">
  <p:cSld name="Kapiteltrenner Hexaflow dunkel">
    <p:bg>
      <p:bgPr>
        <a:solidFill>
          <a:srgbClr val="182028"/>
        </a:solidFill>
        <a:effectLst/>
      </p:bgPr>
    </p:bg>
    <p:spTree>
      <p:nvGrpSpPr>
        <p:cNvPr id="1" name=""/>
        <p:cNvGrpSpPr/>
        <p:nvPr/>
      </p:nvGrpSpPr>
      <p:grpSpPr>
        <a:xfrm>
          <a:off x="0" y="0"/>
          <a:ext cx="0" cy="0"/>
          <a:chOff x="0" y="0"/>
          <a:chExt cx="0" cy="0"/>
        </a:xfrm>
      </p:grpSpPr>
      <p:grpSp>
        <p:nvGrpSpPr>
          <p:cNvPr id="3" name="Gruppieren 2">
            <a:extLst>
              <a:ext uri="{FF2B5EF4-FFF2-40B4-BE49-F238E27FC236}">
                <a16:creationId xmlns:a16="http://schemas.microsoft.com/office/drawing/2014/main" id="{D9BE592D-9E08-6B5B-406E-361EF1257993}"/>
              </a:ext>
            </a:extLst>
          </p:cNvPr>
          <p:cNvGrpSpPr>
            <a:grpSpLocks noChangeAspect="1"/>
          </p:cNvGrpSpPr>
          <p:nvPr userDrawn="1"/>
        </p:nvGrpSpPr>
        <p:grpSpPr>
          <a:xfrm>
            <a:off x="231775" y="4046400"/>
            <a:ext cx="11728800" cy="2577822"/>
            <a:chOff x="2147048" y="6054285"/>
            <a:chExt cx="6544773" cy="1438447"/>
          </a:xfrm>
          <a:solidFill>
            <a:schemeClr val="bg1">
              <a:alpha val="25000"/>
            </a:schemeClr>
          </a:solidFill>
        </p:grpSpPr>
        <p:sp>
          <p:nvSpPr>
            <p:cNvPr id="4" name="Freihandform: Form 3">
              <a:extLst>
                <a:ext uri="{FF2B5EF4-FFF2-40B4-BE49-F238E27FC236}">
                  <a16:creationId xmlns:a16="http://schemas.microsoft.com/office/drawing/2014/main" id="{CC5D99E1-054A-B9FC-60D6-B04EC614B1C2}"/>
                </a:ext>
              </a:extLst>
            </p:cNvPr>
            <p:cNvSpPr/>
            <p:nvPr/>
          </p:nvSpPr>
          <p:spPr>
            <a:xfrm>
              <a:off x="3644874" y="6054860"/>
              <a:ext cx="748454" cy="1437728"/>
            </a:xfrm>
            <a:custGeom>
              <a:avLst/>
              <a:gdLst>
                <a:gd name="csX0" fmla="*/ 362337 w 855131"/>
                <a:gd name="csY0" fmla="*/ 0 h 1642647"/>
                <a:gd name="csX1" fmla="*/ 43828 w 855131"/>
                <a:gd name="csY1" fmla="*/ 0 h 1642647"/>
                <a:gd name="csX2" fmla="*/ 5883 w 855131"/>
                <a:gd name="csY2" fmla="*/ 65542 h 1642647"/>
                <a:gd name="csX3" fmla="*/ 429686 w 855131"/>
                <a:gd name="csY3" fmla="*/ 799476 h 1642647"/>
                <a:gd name="csX4" fmla="*/ 429686 w 855131"/>
                <a:gd name="csY4" fmla="*/ 843171 h 1642647"/>
                <a:gd name="csX5" fmla="*/ 5883 w 855131"/>
                <a:gd name="csY5" fmla="*/ 1577106 h 1642647"/>
                <a:gd name="csX6" fmla="*/ 43828 w 855131"/>
                <a:gd name="csY6" fmla="*/ 1642647 h 1642647"/>
                <a:gd name="csX7" fmla="*/ 362337 w 855131"/>
                <a:gd name="csY7" fmla="*/ 1642647 h 1642647"/>
                <a:gd name="csX8" fmla="*/ 400282 w 855131"/>
                <a:gd name="csY8" fmla="*/ 1620800 h 1642647"/>
                <a:gd name="csX9" fmla="*/ 849218 w 855131"/>
                <a:gd name="csY9" fmla="*/ 843171 h 1642647"/>
                <a:gd name="csX10" fmla="*/ 849218 w 855131"/>
                <a:gd name="csY10" fmla="*/ 799476 h 1642647"/>
                <a:gd name="csX11" fmla="*/ 400282 w 855131"/>
                <a:gd name="csY11" fmla="*/ 21847 h 1642647"/>
                <a:gd name="csX12" fmla="*/ 362337 w 855131"/>
                <a:gd name="csY12" fmla="*/ 0 h 1642647"/>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855131" h="1642647">
                  <a:moveTo>
                    <a:pt x="362337" y="0"/>
                  </a:moveTo>
                  <a:lnTo>
                    <a:pt x="43828" y="0"/>
                  </a:lnTo>
                  <a:cubicBezTo>
                    <a:pt x="10153" y="0"/>
                    <a:pt x="-10872" y="36467"/>
                    <a:pt x="5883" y="65542"/>
                  </a:cubicBezTo>
                  <a:lnTo>
                    <a:pt x="429686" y="799476"/>
                  </a:lnTo>
                  <a:cubicBezTo>
                    <a:pt x="437570" y="812946"/>
                    <a:pt x="437570" y="829701"/>
                    <a:pt x="429686" y="843171"/>
                  </a:cubicBezTo>
                  <a:lnTo>
                    <a:pt x="5883" y="1577106"/>
                  </a:lnTo>
                  <a:cubicBezTo>
                    <a:pt x="-10872" y="1606345"/>
                    <a:pt x="10153" y="1642647"/>
                    <a:pt x="43828" y="1642647"/>
                  </a:cubicBezTo>
                  <a:lnTo>
                    <a:pt x="362337" y="1642647"/>
                  </a:lnTo>
                  <a:cubicBezTo>
                    <a:pt x="377942" y="1642647"/>
                    <a:pt x="392398" y="1634270"/>
                    <a:pt x="400282" y="1620800"/>
                  </a:cubicBezTo>
                  <a:lnTo>
                    <a:pt x="849218" y="843171"/>
                  </a:lnTo>
                  <a:cubicBezTo>
                    <a:pt x="857102" y="829701"/>
                    <a:pt x="857102" y="812946"/>
                    <a:pt x="849218" y="799476"/>
                  </a:cubicBezTo>
                  <a:lnTo>
                    <a:pt x="400282" y="21847"/>
                  </a:lnTo>
                  <a:cubicBezTo>
                    <a:pt x="392398" y="8377"/>
                    <a:pt x="378107" y="0"/>
                    <a:pt x="362337" y="0"/>
                  </a:cubicBezTo>
                  <a:close/>
                </a:path>
              </a:pathLst>
            </a:custGeom>
            <a:grpFill/>
            <a:ln w="16418" cap="flat">
              <a:noFill/>
              <a:prstDash val="solid"/>
              <a:round/>
            </a:ln>
          </p:spPr>
          <p:txBody>
            <a:bodyPr/>
            <a:lstStyle/>
            <a:p>
              <a:endParaRPr lang="de-DE"/>
            </a:p>
          </p:txBody>
        </p:sp>
        <p:sp>
          <p:nvSpPr>
            <p:cNvPr id="6" name="Freihandform: Form 5">
              <a:extLst>
                <a:ext uri="{FF2B5EF4-FFF2-40B4-BE49-F238E27FC236}">
                  <a16:creationId xmlns:a16="http://schemas.microsoft.com/office/drawing/2014/main" id="{B3DF3C25-C746-C784-B0A0-BB5475BA2E21}"/>
                </a:ext>
              </a:extLst>
            </p:cNvPr>
            <p:cNvSpPr/>
            <p:nvPr/>
          </p:nvSpPr>
          <p:spPr>
            <a:xfrm>
              <a:off x="2147048" y="6494086"/>
              <a:ext cx="1395000" cy="998574"/>
            </a:xfrm>
            <a:custGeom>
              <a:avLst/>
              <a:gdLst>
                <a:gd name="csX0" fmla="*/ 165055 w 1593829"/>
                <a:gd name="csY0" fmla="*/ 21847 h 1140900"/>
                <a:gd name="csX1" fmla="*/ 5883 w 1593829"/>
                <a:gd name="csY1" fmla="*/ 297648 h 1140900"/>
                <a:gd name="csX2" fmla="*/ 43828 w 1593829"/>
                <a:gd name="csY2" fmla="*/ 363189 h 1140900"/>
                <a:gd name="csX3" fmla="*/ 891270 w 1593829"/>
                <a:gd name="csY3" fmla="*/ 363189 h 1140900"/>
                <a:gd name="csX4" fmla="*/ 929215 w 1593829"/>
                <a:gd name="csY4" fmla="*/ 385037 h 1140900"/>
                <a:gd name="csX5" fmla="*/ 1353018 w 1593829"/>
                <a:gd name="csY5" fmla="*/ 1118971 h 1140900"/>
                <a:gd name="csX6" fmla="*/ 1428744 w 1593829"/>
                <a:gd name="csY6" fmla="*/ 1118971 h 1140900"/>
                <a:gd name="csX7" fmla="*/ 1587916 w 1593829"/>
                <a:gd name="csY7" fmla="*/ 843171 h 1140900"/>
                <a:gd name="csX8" fmla="*/ 1587916 w 1593829"/>
                <a:gd name="csY8" fmla="*/ 799476 h 1140900"/>
                <a:gd name="csX9" fmla="*/ 1138981 w 1593829"/>
                <a:gd name="csY9" fmla="*/ 21847 h 1140900"/>
                <a:gd name="csX10" fmla="*/ 1101035 w 1593829"/>
                <a:gd name="csY10" fmla="*/ 0 h 1140900"/>
                <a:gd name="csX11" fmla="*/ 203000 w 1593829"/>
                <a:gd name="csY11" fmla="*/ 0 h 1140900"/>
                <a:gd name="csX12" fmla="*/ 165055 w 1593829"/>
                <a:gd name="csY12" fmla="*/ 21847 h 114090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1593829" h="1140900">
                  <a:moveTo>
                    <a:pt x="165055" y="21847"/>
                  </a:moveTo>
                  <a:lnTo>
                    <a:pt x="5883" y="297648"/>
                  </a:lnTo>
                  <a:cubicBezTo>
                    <a:pt x="-10872" y="326887"/>
                    <a:pt x="10153" y="363189"/>
                    <a:pt x="43828" y="363189"/>
                  </a:cubicBezTo>
                  <a:lnTo>
                    <a:pt x="891270" y="363189"/>
                  </a:lnTo>
                  <a:cubicBezTo>
                    <a:pt x="906875" y="363189"/>
                    <a:pt x="921330" y="371567"/>
                    <a:pt x="929215" y="385037"/>
                  </a:cubicBezTo>
                  <a:lnTo>
                    <a:pt x="1353018" y="1118971"/>
                  </a:lnTo>
                  <a:cubicBezTo>
                    <a:pt x="1369773" y="1148210"/>
                    <a:pt x="1411989" y="1148210"/>
                    <a:pt x="1428744" y="1118971"/>
                  </a:cubicBezTo>
                  <a:lnTo>
                    <a:pt x="1587916" y="843171"/>
                  </a:lnTo>
                  <a:cubicBezTo>
                    <a:pt x="1595801" y="829701"/>
                    <a:pt x="1595801" y="812946"/>
                    <a:pt x="1587916" y="799476"/>
                  </a:cubicBezTo>
                  <a:lnTo>
                    <a:pt x="1138981" y="21847"/>
                  </a:lnTo>
                  <a:cubicBezTo>
                    <a:pt x="1131096" y="8377"/>
                    <a:pt x="1116805" y="0"/>
                    <a:pt x="1101035" y="0"/>
                  </a:cubicBezTo>
                  <a:lnTo>
                    <a:pt x="203000" y="0"/>
                  </a:lnTo>
                  <a:cubicBezTo>
                    <a:pt x="187395" y="0"/>
                    <a:pt x="172940" y="8377"/>
                    <a:pt x="165055" y="21847"/>
                  </a:cubicBezTo>
                  <a:close/>
                </a:path>
              </a:pathLst>
            </a:custGeom>
            <a:grpFill/>
            <a:ln w="16418" cap="flat">
              <a:noFill/>
              <a:prstDash val="solid"/>
              <a:round/>
            </a:ln>
          </p:spPr>
          <p:txBody>
            <a:bodyPr/>
            <a:lstStyle/>
            <a:p>
              <a:endParaRPr lang="de-DE"/>
            </a:p>
          </p:txBody>
        </p:sp>
        <p:sp>
          <p:nvSpPr>
            <p:cNvPr id="7" name="Freihandform: Form 6">
              <a:extLst>
                <a:ext uri="{FF2B5EF4-FFF2-40B4-BE49-F238E27FC236}">
                  <a16:creationId xmlns:a16="http://schemas.microsoft.com/office/drawing/2014/main" id="{E44643F2-4C28-0044-6E59-E6753339A2E0}"/>
                </a:ext>
              </a:extLst>
            </p:cNvPr>
            <p:cNvSpPr/>
            <p:nvPr/>
          </p:nvSpPr>
          <p:spPr>
            <a:xfrm>
              <a:off x="6608867" y="6054285"/>
              <a:ext cx="748454" cy="1437728"/>
            </a:xfrm>
            <a:custGeom>
              <a:avLst/>
              <a:gdLst>
                <a:gd name="csX0" fmla="*/ 492794 w 855131"/>
                <a:gd name="csY0" fmla="*/ 0 h 1642647"/>
                <a:gd name="csX1" fmla="*/ 811303 w 855131"/>
                <a:gd name="csY1" fmla="*/ 0 h 1642647"/>
                <a:gd name="csX2" fmla="*/ 849248 w 855131"/>
                <a:gd name="csY2" fmla="*/ 65542 h 1642647"/>
                <a:gd name="csX3" fmla="*/ 425446 w 855131"/>
                <a:gd name="csY3" fmla="*/ 799477 h 1642647"/>
                <a:gd name="csX4" fmla="*/ 425446 w 855131"/>
                <a:gd name="csY4" fmla="*/ 843171 h 1642647"/>
                <a:gd name="csX5" fmla="*/ 849248 w 855131"/>
                <a:gd name="csY5" fmla="*/ 1577106 h 1642647"/>
                <a:gd name="csX6" fmla="*/ 811303 w 855131"/>
                <a:gd name="csY6" fmla="*/ 1642647 h 1642647"/>
                <a:gd name="csX7" fmla="*/ 492794 w 855131"/>
                <a:gd name="csY7" fmla="*/ 1642647 h 1642647"/>
                <a:gd name="csX8" fmla="*/ 454849 w 855131"/>
                <a:gd name="csY8" fmla="*/ 1620800 h 1642647"/>
                <a:gd name="csX9" fmla="*/ 5913 w 855131"/>
                <a:gd name="csY9" fmla="*/ 843171 h 1642647"/>
                <a:gd name="csX10" fmla="*/ 5913 w 855131"/>
                <a:gd name="csY10" fmla="*/ 799477 h 1642647"/>
                <a:gd name="csX11" fmla="*/ 454849 w 855131"/>
                <a:gd name="csY11" fmla="*/ 21847 h 1642647"/>
                <a:gd name="csX12" fmla="*/ 492794 w 855131"/>
                <a:gd name="csY12" fmla="*/ 0 h 1642647"/>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855131" h="1642647">
                  <a:moveTo>
                    <a:pt x="492794" y="0"/>
                  </a:moveTo>
                  <a:lnTo>
                    <a:pt x="811303" y="0"/>
                  </a:lnTo>
                  <a:cubicBezTo>
                    <a:pt x="844978" y="0"/>
                    <a:pt x="866004" y="36467"/>
                    <a:pt x="849248" y="65542"/>
                  </a:cubicBezTo>
                  <a:lnTo>
                    <a:pt x="425446" y="799477"/>
                  </a:lnTo>
                  <a:cubicBezTo>
                    <a:pt x="417561" y="812946"/>
                    <a:pt x="417561" y="829701"/>
                    <a:pt x="425446" y="843171"/>
                  </a:cubicBezTo>
                  <a:lnTo>
                    <a:pt x="849248" y="1577106"/>
                  </a:lnTo>
                  <a:cubicBezTo>
                    <a:pt x="866004" y="1606345"/>
                    <a:pt x="844978" y="1642647"/>
                    <a:pt x="811303" y="1642647"/>
                  </a:cubicBezTo>
                  <a:lnTo>
                    <a:pt x="492794" y="1642647"/>
                  </a:lnTo>
                  <a:cubicBezTo>
                    <a:pt x="477189" y="1642647"/>
                    <a:pt x="462733" y="1634270"/>
                    <a:pt x="454849" y="1620800"/>
                  </a:cubicBezTo>
                  <a:lnTo>
                    <a:pt x="5913" y="843171"/>
                  </a:lnTo>
                  <a:cubicBezTo>
                    <a:pt x="-1971" y="829701"/>
                    <a:pt x="-1971" y="812946"/>
                    <a:pt x="5913" y="799477"/>
                  </a:cubicBezTo>
                  <a:lnTo>
                    <a:pt x="454849" y="21847"/>
                  </a:lnTo>
                  <a:cubicBezTo>
                    <a:pt x="462733" y="8378"/>
                    <a:pt x="477025" y="0"/>
                    <a:pt x="492794" y="0"/>
                  </a:cubicBezTo>
                  <a:close/>
                </a:path>
              </a:pathLst>
            </a:custGeom>
            <a:grpFill/>
            <a:ln w="16418" cap="flat">
              <a:noFill/>
              <a:prstDash val="solid"/>
              <a:round/>
            </a:ln>
          </p:spPr>
          <p:txBody>
            <a:bodyPr/>
            <a:lstStyle/>
            <a:p>
              <a:endParaRPr lang="de-DE"/>
            </a:p>
          </p:txBody>
        </p:sp>
        <p:sp>
          <p:nvSpPr>
            <p:cNvPr id="8" name="Freihandform: Form 7">
              <a:extLst>
                <a:ext uri="{FF2B5EF4-FFF2-40B4-BE49-F238E27FC236}">
                  <a16:creationId xmlns:a16="http://schemas.microsoft.com/office/drawing/2014/main" id="{53986C82-09A1-80CE-26FD-918EAD03F09F}"/>
                </a:ext>
              </a:extLst>
            </p:cNvPr>
            <p:cNvSpPr/>
            <p:nvPr/>
          </p:nvSpPr>
          <p:spPr>
            <a:xfrm>
              <a:off x="4420358" y="6494086"/>
              <a:ext cx="1395000" cy="998574"/>
            </a:xfrm>
            <a:custGeom>
              <a:avLst/>
              <a:gdLst>
                <a:gd name="csX0" fmla="*/ 1428774 w 1593829"/>
                <a:gd name="csY0" fmla="*/ 21847 h 1140900"/>
                <a:gd name="csX1" fmla="*/ 1587947 w 1593829"/>
                <a:gd name="csY1" fmla="*/ 297648 h 1140900"/>
                <a:gd name="csX2" fmla="*/ 1550002 w 1593829"/>
                <a:gd name="csY2" fmla="*/ 363189 h 1140900"/>
                <a:gd name="csX3" fmla="*/ 702560 w 1593829"/>
                <a:gd name="csY3" fmla="*/ 363189 h 1140900"/>
                <a:gd name="csX4" fmla="*/ 664615 w 1593829"/>
                <a:gd name="csY4" fmla="*/ 385037 h 1140900"/>
                <a:gd name="csX5" fmla="*/ 240812 w 1593829"/>
                <a:gd name="csY5" fmla="*/ 1118971 h 1140900"/>
                <a:gd name="csX6" fmla="*/ 165086 w 1593829"/>
                <a:gd name="csY6" fmla="*/ 1118971 h 1140900"/>
                <a:gd name="csX7" fmla="*/ 5913 w 1593829"/>
                <a:gd name="csY7" fmla="*/ 843171 h 1140900"/>
                <a:gd name="csX8" fmla="*/ 5913 w 1593829"/>
                <a:gd name="csY8" fmla="*/ 799476 h 1140900"/>
                <a:gd name="csX9" fmla="*/ 454849 w 1593829"/>
                <a:gd name="csY9" fmla="*/ 21847 h 1140900"/>
                <a:gd name="csX10" fmla="*/ 492794 w 1593829"/>
                <a:gd name="csY10" fmla="*/ 0 h 1140900"/>
                <a:gd name="csX11" fmla="*/ 1390829 w 1593829"/>
                <a:gd name="csY11" fmla="*/ 0 h 1140900"/>
                <a:gd name="csX12" fmla="*/ 1428774 w 1593829"/>
                <a:gd name="csY12" fmla="*/ 21847 h 114090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1593829" h="1140900">
                  <a:moveTo>
                    <a:pt x="1428774" y="21847"/>
                  </a:moveTo>
                  <a:lnTo>
                    <a:pt x="1587947" y="297648"/>
                  </a:lnTo>
                  <a:cubicBezTo>
                    <a:pt x="1604702" y="326887"/>
                    <a:pt x="1583676" y="363189"/>
                    <a:pt x="1550002" y="363189"/>
                  </a:cubicBezTo>
                  <a:lnTo>
                    <a:pt x="702560" y="363189"/>
                  </a:lnTo>
                  <a:cubicBezTo>
                    <a:pt x="686955" y="363189"/>
                    <a:pt x="672500" y="371567"/>
                    <a:pt x="664615" y="385037"/>
                  </a:cubicBezTo>
                  <a:lnTo>
                    <a:pt x="240812" y="1118971"/>
                  </a:lnTo>
                  <a:cubicBezTo>
                    <a:pt x="224057" y="1148210"/>
                    <a:pt x="181841" y="1148210"/>
                    <a:pt x="165086" y="1118971"/>
                  </a:cubicBezTo>
                  <a:lnTo>
                    <a:pt x="5913" y="843171"/>
                  </a:lnTo>
                  <a:cubicBezTo>
                    <a:pt x="-1971" y="829701"/>
                    <a:pt x="-1971" y="812946"/>
                    <a:pt x="5913" y="799476"/>
                  </a:cubicBezTo>
                  <a:lnTo>
                    <a:pt x="454849" y="21847"/>
                  </a:lnTo>
                  <a:cubicBezTo>
                    <a:pt x="462733" y="8377"/>
                    <a:pt x="477025" y="0"/>
                    <a:pt x="492794" y="0"/>
                  </a:cubicBezTo>
                  <a:lnTo>
                    <a:pt x="1390829" y="0"/>
                  </a:lnTo>
                  <a:cubicBezTo>
                    <a:pt x="1406434" y="0"/>
                    <a:pt x="1420890" y="8377"/>
                    <a:pt x="1428774" y="21847"/>
                  </a:cubicBezTo>
                  <a:close/>
                </a:path>
              </a:pathLst>
            </a:custGeom>
            <a:grpFill/>
            <a:ln w="16418" cap="flat">
              <a:noFill/>
              <a:prstDash val="solid"/>
              <a:round/>
            </a:ln>
          </p:spPr>
          <p:txBody>
            <a:bodyPr/>
            <a:lstStyle/>
            <a:p>
              <a:endParaRPr lang="de-DE"/>
            </a:p>
          </p:txBody>
        </p:sp>
        <p:sp>
          <p:nvSpPr>
            <p:cNvPr id="9" name="Freihandform: Form 8">
              <a:extLst>
                <a:ext uri="{FF2B5EF4-FFF2-40B4-BE49-F238E27FC236}">
                  <a16:creationId xmlns:a16="http://schemas.microsoft.com/office/drawing/2014/main" id="{6C22D134-EA2A-9670-7516-29EBBC2D1399}"/>
                </a:ext>
              </a:extLst>
            </p:cNvPr>
            <p:cNvSpPr/>
            <p:nvPr/>
          </p:nvSpPr>
          <p:spPr>
            <a:xfrm>
              <a:off x="5065924" y="6494158"/>
              <a:ext cx="1395000" cy="998574"/>
            </a:xfrm>
            <a:custGeom>
              <a:avLst/>
              <a:gdLst>
                <a:gd name="csX0" fmla="*/ 165055 w 1593829"/>
                <a:gd name="csY0" fmla="*/ 1119053 h 1140900"/>
                <a:gd name="csX1" fmla="*/ 5883 w 1593829"/>
                <a:gd name="csY1" fmla="*/ 843253 h 1140900"/>
                <a:gd name="csX2" fmla="*/ 43828 w 1593829"/>
                <a:gd name="csY2" fmla="*/ 777711 h 1140900"/>
                <a:gd name="csX3" fmla="*/ 891270 w 1593829"/>
                <a:gd name="csY3" fmla="*/ 777711 h 1140900"/>
                <a:gd name="csX4" fmla="*/ 929215 w 1593829"/>
                <a:gd name="csY4" fmla="*/ 755864 h 1140900"/>
                <a:gd name="csX5" fmla="*/ 1353017 w 1593829"/>
                <a:gd name="csY5" fmla="*/ 21929 h 1140900"/>
                <a:gd name="csX6" fmla="*/ 1428744 w 1593829"/>
                <a:gd name="csY6" fmla="*/ 21929 h 1140900"/>
                <a:gd name="csX7" fmla="*/ 1587916 w 1593829"/>
                <a:gd name="csY7" fmla="*/ 297730 h 1140900"/>
                <a:gd name="csX8" fmla="*/ 1587916 w 1593829"/>
                <a:gd name="csY8" fmla="*/ 341424 h 1140900"/>
                <a:gd name="csX9" fmla="*/ 1138981 w 1593829"/>
                <a:gd name="csY9" fmla="*/ 1119053 h 1140900"/>
                <a:gd name="csX10" fmla="*/ 1101035 w 1593829"/>
                <a:gd name="csY10" fmla="*/ 1140901 h 1140900"/>
                <a:gd name="csX11" fmla="*/ 203000 w 1593829"/>
                <a:gd name="csY11" fmla="*/ 1140901 h 1140900"/>
                <a:gd name="csX12" fmla="*/ 165055 w 1593829"/>
                <a:gd name="csY12" fmla="*/ 1119053 h 114090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1593829" h="1140900">
                  <a:moveTo>
                    <a:pt x="165055" y="1119053"/>
                  </a:moveTo>
                  <a:lnTo>
                    <a:pt x="5883" y="843253"/>
                  </a:lnTo>
                  <a:cubicBezTo>
                    <a:pt x="-10873" y="814014"/>
                    <a:pt x="10153" y="777711"/>
                    <a:pt x="43828" y="777711"/>
                  </a:cubicBezTo>
                  <a:lnTo>
                    <a:pt x="891270" y="777711"/>
                  </a:lnTo>
                  <a:cubicBezTo>
                    <a:pt x="906874" y="777711"/>
                    <a:pt x="921330" y="769334"/>
                    <a:pt x="929215" y="755864"/>
                  </a:cubicBezTo>
                  <a:lnTo>
                    <a:pt x="1353017" y="21929"/>
                  </a:lnTo>
                  <a:cubicBezTo>
                    <a:pt x="1369773" y="-7310"/>
                    <a:pt x="1411988" y="-7310"/>
                    <a:pt x="1428744" y="21929"/>
                  </a:cubicBezTo>
                  <a:lnTo>
                    <a:pt x="1587916" y="297730"/>
                  </a:lnTo>
                  <a:cubicBezTo>
                    <a:pt x="1595801" y="311200"/>
                    <a:pt x="1595801" y="327955"/>
                    <a:pt x="1587916" y="341424"/>
                  </a:cubicBezTo>
                  <a:lnTo>
                    <a:pt x="1138981" y="1119053"/>
                  </a:lnTo>
                  <a:cubicBezTo>
                    <a:pt x="1131096" y="1132523"/>
                    <a:pt x="1116805" y="1140901"/>
                    <a:pt x="1101035" y="1140901"/>
                  </a:cubicBezTo>
                  <a:lnTo>
                    <a:pt x="203000" y="1140901"/>
                  </a:lnTo>
                  <a:cubicBezTo>
                    <a:pt x="187395" y="1140901"/>
                    <a:pt x="172940" y="1132523"/>
                    <a:pt x="165055" y="1119053"/>
                  </a:cubicBezTo>
                  <a:close/>
                </a:path>
              </a:pathLst>
            </a:custGeom>
            <a:grpFill/>
            <a:ln w="16418" cap="flat">
              <a:noFill/>
              <a:prstDash val="solid"/>
              <a:round/>
            </a:ln>
          </p:spPr>
          <p:txBody>
            <a:bodyPr/>
            <a:lstStyle/>
            <a:p>
              <a:endParaRPr lang="de-DE"/>
            </a:p>
          </p:txBody>
        </p:sp>
        <p:sp>
          <p:nvSpPr>
            <p:cNvPr id="10" name="Freihandform: Form 9">
              <a:extLst>
                <a:ext uri="{FF2B5EF4-FFF2-40B4-BE49-F238E27FC236}">
                  <a16:creationId xmlns:a16="http://schemas.microsoft.com/office/drawing/2014/main" id="{5FA7E057-9AF0-487D-F749-FD94E38A3EFE}"/>
                </a:ext>
              </a:extLst>
            </p:cNvPr>
            <p:cNvSpPr/>
            <p:nvPr/>
          </p:nvSpPr>
          <p:spPr>
            <a:xfrm>
              <a:off x="7296821" y="6494158"/>
              <a:ext cx="1395000" cy="998574"/>
            </a:xfrm>
            <a:custGeom>
              <a:avLst/>
              <a:gdLst>
                <a:gd name="csX0" fmla="*/ 1428775 w 1593829"/>
                <a:gd name="csY0" fmla="*/ 1119053 h 1140900"/>
                <a:gd name="csX1" fmla="*/ 1587947 w 1593829"/>
                <a:gd name="csY1" fmla="*/ 843253 h 1140900"/>
                <a:gd name="csX2" fmla="*/ 1550002 w 1593829"/>
                <a:gd name="csY2" fmla="*/ 777711 h 1140900"/>
                <a:gd name="csX3" fmla="*/ 702560 w 1593829"/>
                <a:gd name="csY3" fmla="*/ 777711 h 1140900"/>
                <a:gd name="csX4" fmla="*/ 664615 w 1593829"/>
                <a:gd name="csY4" fmla="*/ 755864 h 1140900"/>
                <a:gd name="csX5" fmla="*/ 240812 w 1593829"/>
                <a:gd name="csY5" fmla="*/ 21929 h 1140900"/>
                <a:gd name="csX6" fmla="*/ 165086 w 1593829"/>
                <a:gd name="csY6" fmla="*/ 21929 h 1140900"/>
                <a:gd name="csX7" fmla="*/ 5914 w 1593829"/>
                <a:gd name="csY7" fmla="*/ 297730 h 1140900"/>
                <a:gd name="csX8" fmla="*/ 5914 w 1593829"/>
                <a:gd name="csY8" fmla="*/ 341424 h 1140900"/>
                <a:gd name="csX9" fmla="*/ 454849 w 1593829"/>
                <a:gd name="csY9" fmla="*/ 1119053 h 1140900"/>
                <a:gd name="csX10" fmla="*/ 492795 w 1593829"/>
                <a:gd name="csY10" fmla="*/ 1140901 h 1140900"/>
                <a:gd name="csX11" fmla="*/ 1390830 w 1593829"/>
                <a:gd name="csY11" fmla="*/ 1140901 h 1140900"/>
                <a:gd name="csX12" fmla="*/ 1428775 w 1593829"/>
                <a:gd name="csY12" fmla="*/ 1119053 h 114090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1593829" h="1140900">
                  <a:moveTo>
                    <a:pt x="1428775" y="1119053"/>
                  </a:moveTo>
                  <a:lnTo>
                    <a:pt x="1587947" y="843253"/>
                  </a:lnTo>
                  <a:cubicBezTo>
                    <a:pt x="1604703" y="814014"/>
                    <a:pt x="1583676" y="777711"/>
                    <a:pt x="1550002" y="777711"/>
                  </a:cubicBezTo>
                  <a:lnTo>
                    <a:pt x="702560" y="777711"/>
                  </a:lnTo>
                  <a:cubicBezTo>
                    <a:pt x="686955" y="777711"/>
                    <a:pt x="672500" y="769334"/>
                    <a:pt x="664615" y="755864"/>
                  </a:cubicBezTo>
                  <a:lnTo>
                    <a:pt x="240812" y="21929"/>
                  </a:lnTo>
                  <a:cubicBezTo>
                    <a:pt x="224057" y="-7310"/>
                    <a:pt x="181841" y="-7310"/>
                    <a:pt x="165086" y="21929"/>
                  </a:cubicBezTo>
                  <a:lnTo>
                    <a:pt x="5914" y="297730"/>
                  </a:lnTo>
                  <a:cubicBezTo>
                    <a:pt x="-1971" y="311200"/>
                    <a:pt x="-1971" y="327955"/>
                    <a:pt x="5914" y="341424"/>
                  </a:cubicBezTo>
                  <a:lnTo>
                    <a:pt x="454849" y="1119053"/>
                  </a:lnTo>
                  <a:cubicBezTo>
                    <a:pt x="462734" y="1132523"/>
                    <a:pt x="477025" y="1140901"/>
                    <a:pt x="492795" y="1140901"/>
                  </a:cubicBezTo>
                  <a:lnTo>
                    <a:pt x="1390830" y="1140901"/>
                  </a:lnTo>
                  <a:cubicBezTo>
                    <a:pt x="1406435" y="1140901"/>
                    <a:pt x="1420890" y="1132523"/>
                    <a:pt x="1428775" y="1119053"/>
                  </a:cubicBezTo>
                  <a:close/>
                </a:path>
              </a:pathLst>
            </a:custGeom>
            <a:grpFill/>
            <a:ln w="16418" cap="flat">
              <a:noFill/>
              <a:prstDash val="solid"/>
              <a:round/>
            </a:ln>
          </p:spPr>
          <p:txBody>
            <a:bodyPr/>
            <a:lstStyle/>
            <a:p>
              <a:endParaRPr lang="de-DE"/>
            </a:p>
          </p:txBody>
        </p:sp>
      </p:grpSp>
      <p:sp>
        <p:nvSpPr>
          <p:cNvPr id="2" name="Titel 1">
            <a:extLst>
              <a:ext uri="{FF2B5EF4-FFF2-40B4-BE49-F238E27FC236}">
                <a16:creationId xmlns:a16="http://schemas.microsoft.com/office/drawing/2014/main" id="{37141C3E-6C1A-1AAE-90F3-4E8C7AC66AC6}"/>
              </a:ext>
            </a:extLst>
          </p:cNvPr>
          <p:cNvSpPr>
            <a:spLocks noGrp="1"/>
          </p:cNvSpPr>
          <p:nvPr>
            <p:ph type="title"/>
          </p:nvPr>
        </p:nvSpPr>
        <p:spPr>
          <a:xfrm>
            <a:off x="230400" y="1245601"/>
            <a:ext cx="9739100" cy="961200"/>
          </a:xfrm>
        </p:spPr>
        <p:txBody>
          <a:bodyPr anchor="t" anchorCtr="0"/>
          <a:lstStyle>
            <a:lvl1pPr>
              <a:lnSpc>
                <a:spcPct val="95000"/>
              </a:lnSpc>
              <a:defRPr sz="3600">
                <a:solidFill>
                  <a:schemeClr val="bg1"/>
                </a:solidFill>
              </a:defRPr>
            </a:lvl1pPr>
          </a:lstStyle>
          <a:p>
            <a:r>
              <a:rPr lang="de-DE"/>
              <a:t>Mastertitelformat bearbeiten</a:t>
            </a:r>
            <a:endParaRPr lang="de-DE" dirty="0"/>
          </a:p>
        </p:txBody>
      </p:sp>
    </p:spTree>
    <p:extLst>
      <p:ext uri="{BB962C8B-B14F-4D97-AF65-F5344CB8AC3E}">
        <p14:creationId xmlns:p14="http://schemas.microsoft.com/office/powerpoint/2010/main" val="159158074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Kapiteltrenner Grafik dunkel">
    <p:bg>
      <p:bgPr>
        <a:solidFill>
          <a:srgbClr val="182028"/>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7141C3E-6C1A-1AAE-90F3-4E8C7AC66AC6}"/>
              </a:ext>
            </a:extLst>
          </p:cNvPr>
          <p:cNvSpPr>
            <a:spLocks noGrp="1"/>
          </p:cNvSpPr>
          <p:nvPr>
            <p:ph type="title"/>
          </p:nvPr>
        </p:nvSpPr>
        <p:spPr>
          <a:xfrm>
            <a:off x="230400" y="1245601"/>
            <a:ext cx="9739100" cy="961200"/>
          </a:xfrm>
        </p:spPr>
        <p:txBody>
          <a:bodyPr anchor="t" anchorCtr="0"/>
          <a:lstStyle>
            <a:lvl1pPr>
              <a:lnSpc>
                <a:spcPct val="95000"/>
              </a:lnSpc>
              <a:defRPr sz="3600">
                <a:solidFill>
                  <a:schemeClr val="bg1"/>
                </a:solidFill>
              </a:defRPr>
            </a:lvl1pPr>
          </a:lstStyle>
          <a:p>
            <a:r>
              <a:rPr lang="de-DE"/>
              <a:t>Mastertitelformat bearbeiten</a:t>
            </a:r>
            <a:endParaRPr lang="de-DE" dirty="0"/>
          </a:p>
        </p:txBody>
      </p:sp>
      <p:sp>
        <p:nvSpPr>
          <p:cNvPr id="4" name="Freihandform: Form 3">
            <a:extLst>
              <a:ext uri="{FF2B5EF4-FFF2-40B4-BE49-F238E27FC236}">
                <a16:creationId xmlns:a16="http://schemas.microsoft.com/office/drawing/2014/main" id="{6FC08EE1-A1B8-B064-EEA0-1072E4437552}"/>
              </a:ext>
            </a:extLst>
          </p:cNvPr>
          <p:cNvSpPr>
            <a:spLocks noChangeAspect="1"/>
          </p:cNvSpPr>
          <p:nvPr userDrawn="1"/>
        </p:nvSpPr>
        <p:spPr>
          <a:xfrm>
            <a:off x="0" y="3408960"/>
            <a:ext cx="10625042" cy="3449041"/>
          </a:xfrm>
          <a:custGeom>
            <a:avLst/>
            <a:gdLst>
              <a:gd name="csX0" fmla="*/ 0 w 10625042"/>
              <a:gd name="csY0" fmla="*/ 0 h 3449041"/>
              <a:gd name="csX1" fmla="*/ 8233515 w 10625042"/>
              <a:gd name="csY1" fmla="*/ 2220 h 3449041"/>
              <a:gd name="csX2" fmla="*/ 8793928 w 10625042"/>
              <a:gd name="csY2" fmla="*/ 322860 h 3449041"/>
              <a:gd name="csX3" fmla="*/ 10625042 w 10625042"/>
              <a:gd name="csY3" fmla="*/ 3449041 h 3449041"/>
              <a:gd name="csX4" fmla="*/ 0 w 10625042"/>
              <a:gd name="csY4" fmla="*/ 3449041 h 3449041"/>
            </a:gdLst>
            <a:ahLst/>
            <a:cxnLst>
              <a:cxn ang="0">
                <a:pos x="csX0" y="csY0"/>
              </a:cxn>
              <a:cxn ang="0">
                <a:pos x="csX1" y="csY1"/>
              </a:cxn>
              <a:cxn ang="0">
                <a:pos x="csX2" y="csY2"/>
              </a:cxn>
              <a:cxn ang="0">
                <a:pos x="csX3" y="csY3"/>
              </a:cxn>
              <a:cxn ang="0">
                <a:pos x="csX4" y="csY4"/>
              </a:cxn>
            </a:cxnLst>
            <a:rect l="l" t="t" r="r" b="b"/>
            <a:pathLst>
              <a:path w="10625042" h="3449041">
                <a:moveTo>
                  <a:pt x="0" y="0"/>
                </a:moveTo>
                <a:lnTo>
                  <a:pt x="8233515" y="2220"/>
                </a:lnTo>
                <a:cubicBezTo>
                  <a:pt x="8464277" y="1391"/>
                  <a:pt x="8677723" y="123387"/>
                  <a:pt x="8793928" y="322860"/>
                </a:cubicBezTo>
                <a:lnTo>
                  <a:pt x="10625042" y="3449041"/>
                </a:lnTo>
                <a:lnTo>
                  <a:pt x="0" y="3449041"/>
                </a:lnTo>
                <a:close/>
              </a:path>
            </a:pathLst>
          </a:custGeom>
          <a:solidFill>
            <a:schemeClr val="bg1">
              <a:alpha val="2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de-DE"/>
          </a:p>
        </p:txBody>
      </p:sp>
    </p:spTree>
    <p:extLst>
      <p:ext uri="{BB962C8B-B14F-4D97-AF65-F5344CB8AC3E}">
        <p14:creationId xmlns:p14="http://schemas.microsoft.com/office/powerpoint/2010/main" val="81405167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preserve="1" userDrawn="1">
  <p:cSld name="Bild Vollfläche/Text links dunkel">
    <p:bg>
      <p:bgPr>
        <a:solidFill>
          <a:srgbClr val="182028"/>
        </a:solidFill>
        <a:effectLst/>
      </p:bgPr>
    </p:bg>
    <p:spTree>
      <p:nvGrpSpPr>
        <p:cNvPr id="1" name=""/>
        <p:cNvGrpSpPr/>
        <p:nvPr/>
      </p:nvGrpSpPr>
      <p:grpSpPr>
        <a:xfrm>
          <a:off x="0" y="0"/>
          <a:ext cx="0" cy="0"/>
          <a:chOff x="0" y="0"/>
          <a:chExt cx="0" cy="0"/>
        </a:xfrm>
      </p:grpSpPr>
      <p:sp>
        <p:nvSpPr>
          <p:cNvPr id="7" name="Bildplatzhalter 6">
            <a:extLst>
              <a:ext uri="{FF2B5EF4-FFF2-40B4-BE49-F238E27FC236}">
                <a16:creationId xmlns:a16="http://schemas.microsoft.com/office/drawing/2014/main" id="{3EC93946-FE7B-FBC7-544E-6782D83453D3}"/>
              </a:ext>
            </a:extLst>
          </p:cNvPr>
          <p:cNvSpPr>
            <a:spLocks noGrp="1"/>
          </p:cNvSpPr>
          <p:nvPr>
            <p:ph type="pic" sz="quarter" idx="14"/>
          </p:nvPr>
        </p:nvSpPr>
        <p:spPr>
          <a:xfrm>
            <a:off x="0" y="0"/>
            <a:ext cx="12192000" cy="6334125"/>
          </a:xfrm>
        </p:spPr>
        <p:txBody>
          <a:bodyPr/>
          <a:lstStyle/>
          <a:p>
            <a:r>
              <a:rPr lang="de-DE"/>
              <a:t>Bild durch Klicken auf Symbol hinzufügen</a:t>
            </a:r>
          </a:p>
        </p:txBody>
      </p:sp>
      <p:sp>
        <p:nvSpPr>
          <p:cNvPr id="3" name="Fußzeilenplatzhalter 2">
            <a:extLst>
              <a:ext uri="{FF2B5EF4-FFF2-40B4-BE49-F238E27FC236}">
                <a16:creationId xmlns:a16="http://schemas.microsoft.com/office/drawing/2014/main" id="{59679513-BCC3-F687-5729-8BE026A4365D}"/>
              </a:ext>
            </a:extLst>
          </p:cNvPr>
          <p:cNvSpPr>
            <a:spLocks noGrp="1"/>
          </p:cNvSpPr>
          <p:nvPr>
            <p:ph type="ftr" sz="quarter" idx="15"/>
          </p:nvPr>
        </p:nvSpPr>
        <p:spPr/>
        <p:txBody>
          <a:bodyPr/>
          <a:lstStyle>
            <a:lvl1pPr>
              <a:defRPr>
                <a:solidFill>
                  <a:schemeClr val="bg1"/>
                </a:solidFill>
              </a:defRPr>
            </a:lvl1pPr>
          </a:lstStyle>
          <a:p>
            <a:r>
              <a:rPr lang="da-DK" dirty="0"/>
              <a:t>Lorem ipsum dolor sit amet</a:t>
            </a:r>
            <a:endParaRPr lang="de-DE" dirty="0"/>
          </a:p>
        </p:txBody>
      </p:sp>
      <p:sp>
        <p:nvSpPr>
          <p:cNvPr id="4" name="Foliennummernplatzhalter 3">
            <a:extLst>
              <a:ext uri="{FF2B5EF4-FFF2-40B4-BE49-F238E27FC236}">
                <a16:creationId xmlns:a16="http://schemas.microsoft.com/office/drawing/2014/main" id="{4E0A9837-2E93-9831-AD5F-EA0E4C4A4CF0}"/>
              </a:ext>
            </a:extLst>
          </p:cNvPr>
          <p:cNvSpPr>
            <a:spLocks noGrp="1"/>
          </p:cNvSpPr>
          <p:nvPr>
            <p:ph type="sldNum" sz="quarter" idx="16"/>
          </p:nvPr>
        </p:nvSpPr>
        <p:spPr/>
        <p:txBody>
          <a:bodyPr/>
          <a:lstStyle>
            <a:lvl1pPr>
              <a:defRPr>
                <a:solidFill>
                  <a:schemeClr val="bg1"/>
                </a:solidFill>
              </a:defRPr>
            </a:lvl1pPr>
          </a:lstStyle>
          <a:p>
            <a:fld id="{C68F8025-25EB-49E0-B6E6-6676FB76846B}" type="slidenum">
              <a:rPr lang="de-DE" smtClean="0"/>
              <a:pPr/>
              <a:t>‹Nr.›</a:t>
            </a:fld>
            <a:endParaRPr lang="de-DE" dirty="0">
              <a:solidFill>
                <a:schemeClr val="bg1"/>
              </a:solidFill>
            </a:endParaRPr>
          </a:p>
        </p:txBody>
      </p:sp>
      <p:sp>
        <p:nvSpPr>
          <p:cNvPr id="5" name="Textplatzhalter 8">
            <a:extLst>
              <a:ext uri="{FF2B5EF4-FFF2-40B4-BE49-F238E27FC236}">
                <a16:creationId xmlns:a16="http://schemas.microsoft.com/office/drawing/2014/main" id="{450160DB-FB4B-608A-46BE-78AC784241AE}"/>
              </a:ext>
            </a:extLst>
          </p:cNvPr>
          <p:cNvSpPr>
            <a:spLocks noGrp="1"/>
          </p:cNvSpPr>
          <p:nvPr>
            <p:ph type="body" sz="quarter" idx="17"/>
          </p:nvPr>
        </p:nvSpPr>
        <p:spPr>
          <a:xfrm>
            <a:off x="0" y="0"/>
            <a:ext cx="5980113" cy="2768519"/>
          </a:xfrm>
          <a:solidFill>
            <a:srgbClr val="182028"/>
          </a:solidFill>
        </p:spPr>
        <p:txBody>
          <a:bodyPr wrap="square" lIns="230400" tIns="190800" rIns="230400" bIns="230400">
            <a:spAutoFit/>
          </a:bodyPr>
          <a:lstStyle>
            <a:lvl1pPr>
              <a:lnSpc>
                <a:spcPct val="89000"/>
              </a:lnSpc>
              <a:spcAft>
                <a:spcPts val="0"/>
              </a:spcAft>
              <a:defRPr sz="2400" b="1">
                <a:solidFill>
                  <a:schemeClr val="bg1"/>
                </a:solidFill>
              </a:defRPr>
            </a:lvl1pPr>
            <a:lvl2pPr marL="0" indent="0">
              <a:lnSpc>
                <a:spcPct val="89000"/>
              </a:lnSpc>
              <a:spcAft>
                <a:spcPts val="0"/>
              </a:spcAft>
              <a:buNone/>
              <a:defRPr sz="2400">
                <a:solidFill>
                  <a:schemeClr val="bg1"/>
                </a:solidFill>
              </a:defRPr>
            </a:lvl2pPr>
            <a:lvl3pPr marL="0" indent="0">
              <a:spcBef>
                <a:spcPts val="1400"/>
              </a:spcBef>
              <a:spcAft>
                <a:spcPts val="800"/>
              </a:spcAft>
              <a:buNone/>
              <a:defRPr sz="1200">
                <a:solidFill>
                  <a:schemeClr val="bg1"/>
                </a:solidFill>
              </a:defRPr>
            </a:lvl3pPr>
            <a:lvl4pPr marL="230400">
              <a:buSzPct val="120000"/>
              <a:buFont typeface="Arial" panose="020B0604020202020204" pitchFamily="34" charset="0"/>
              <a:buChar char="›"/>
              <a:defRPr sz="1200">
                <a:solidFill>
                  <a:schemeClr val="bg1"/>
                </a:solidFill>
              </a:defRPr>
            </a:lvl4pPr>
            <a:lvl5pPr marL="460800" indent="-230400">
              <a:spcAft>
                <a:spcPts val="0"/>
              </a:spcAft>
              <a:buFont typeface="Arial" panose="020B0604020202020204" pitchFamily="34" charset="0"/>
              <a:buChar char="•"/>
              <a:defRPr>
                <a:solidFill>
                  <a:schemeClr val="bg1"/>
                </a:solidFill>
              </a:defRPr>
            </a:lvl5pPr>
            <a:lvl6pPr marL="691200">
              <a:buSzPct val="100000"/>
              <a:buFont typeface="Arial" panose="020B0604020202020204" pitchFamily="34" charset="0"/>
              <a:buChar char="–"/>
              <a:defRPr>
                <a:solidFill>
                  <a:schemeClr val="bg1"/>
                </a:solidFill>
              </a:defRPr>
            </a:lvl6pPr>
            <a:lvl7pPr marL="0" indent="0">
              <a:buNone/>
              <a:defRPr sz="1200">
                <a:solidFill>
                  <a:schemeClr val="bg1"/>
                </a:solidFill>
              </a:defRPr>
            </a:lvl7pPr>
            <a:lvl8pPr marL="0" indent="0">
              <a:buNone/>
              <a:defRPr sz="1200">
                <a:solidFill>
                  <a:schemeClr val="bg1"/>
                </a:solidFill>
              </a:defRPr>
            </a:lvl8pPr>
            <a:lvl9pPr>
              <a:defRPr>
                <a:solidFill>
                  <a:schemeClr val="bg1"/>
                </a:solidFill>
              </a:defRPr>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
        <p:nvSpPr>
          <p:cNvPr id="10" name="Textfeld 9">
            <a:extLst>
              <a:ext uri="{FF2B5EF4-FFF2-40B4-BE49-F238E27FC236}">
                <a16:creationId xmlns:a16="http://schemas.microsoft.com/office/drawing/2014/main" id="{F0A6E55F-3564-BF34-F1E1-051A9F7FF303}"/>
              </a:ext>
            </a:extLst>
          </p:cNvPr>
          <p:cNvSpPr txBox="1"/>
          <p:nvPr userDrawn="1"/>
        </p:nvSpPr>
        <p:spPr>
          <a:xfrm>
            <a:off x="228201" y="6470538"/>
            <a:ext cx="1474604" cy="180000"/>
          </a:xfrm>
          <a:prstGeom prst="rect">
            <a:avLst/>
          </a:prstGeom>
          <a:noFill/>
        </p:spPr>
        <p:txBody>
          <a:bodyPr wrap="square" lIns="0" tIns="0" rIns="0" bIns="0" rtlCol="0" anchor="b" anchorCtr="0">
            <a:noAutofit/>
          </a:bodyPr>
          <a:lstStyle/>
          <a:p>
            <a:r>
              <a:rPr lang="de-DE" sz="800" b="1" kern="600" spc="-20" baseline="0" dirty="0">
                <a:solidFill>
                  <a:schemeClr val="bg1"/>
                </a:solidFill>
              </a:rPr>
              <a:t>Berlin TXL Management GmbH</a:t>
            </a:r>
          </a:p>
        </p:txBody>
      </p:sp>
    </p:spTree>
    <p:extLst>
      <p:ext uri="{BB962C8B-B14F-4D97-AF65-F5344CB8AC3E}">
        <p14:creationId xmlns:p14="http://schemas.microsoft.com/office/powerpoint/2010/main" val="53006246"/>
      </p:ext>
    </p:extLst>
  </p:cSld>
  <p:clrMapOvr>
    <a:masterClrMapping/>
  </p:clrMapOvr>
  <p:extLst>
    <p:ext uri="{DCECCB84-F9BA-43D5-87BE-67443E8EF086}">
      <p15:sldGuideLst xmlns:p15="http://schemas.microsoft.com/office/powerpoint/2012/main">
        <p15:guide id="2" orient="horz" pos="119">
          <p15:clr>
            <a:srgbClr val="F26B43"/>
          </p15:clr>
        </p15:guide>
        <p15:guide id="3" orient="horz" pos="3990">
          <p15:clr>
            <a:srgbClr val="F26B43"/>
          </p15:clr>
        </p15:guide>
        <p15:guide id="4" orient="horz" pos="323">
          <p15:clr>
            <a:srgbClr val="F26B43"/>
          </p15:clr>
        </p15:guide>
      </p15:sldGuideLst>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userDrawn="1">
  <p:cSld name="Bild Vollfläche/Text rechts dunkel">
    <p:bg>
      <p:bgPr>
        <a:solidFill>
          <a:srgbClr val="182028"/>
        </a:solidFill>
        <a:effectLst/>
      </p:bgPr>
    </p:bg>
    <p:spTree>
      <p:nvGrpSpPr>
        <p:cNvPr id="1" name=""/>
        <p:cNvGrpSpPr/>
        <p:nvPr/>
      </p:nvGrpSpPr>
      <p:grpSpPr>
        <a:xfrm>
          <a:off x="0" y="0"/>
          <a:ext cx="0" cy="0"/>
          <a:chOff x="0" y="0"/>
          <a:chExt cx="0" cy="0"/>
        </a:xfrm>
      </p:grpSpPr>
      <p:sp>
        <p:nvSpPr>
          <p:cNvPr id="7" name="Bildplatzhalter 6">
            <a:extLst>
              <a:ext uri="{FF2B5EF4-FFF2-40B4-BE49-F238E27FC236}">
                <a16:creationId xmlns:a16="http://schemas.microsoft.com/office/drawing/2014/main" id="{3EC93946-FE7B-FBC7-544E-6782D83453D3}"/>
              </a:ext>
            </a:extLst>
          </p:cNvPr>
          <p:cNvSpPr>
            <a:spLocks noGrp="1"/>
          </p:cNvSpPr>
          <p:nvPr>
            <p:ph type="pic" sz="quarter" idx="14"/>
          </p:nvPr>
        </p:nvSpPr>
        <p:spPr>
          <a:xfrm>
            <a:off x="0" y="0"/>
            <a:ext cx="12192000" cy="6334125"/>
          </a:xfrm>
        </p:spPr>
        <p:txBody>
          <a:bodyPr/>
          <a:lstStyle/>
          <a:p>
            <a:r>
              <a:rPr lang="de-DE"/>
              <a:t>Bild durch Klicken auf Symbol hinzufügen</a:t>
            </a:r>
          </a:p>
        </p:txBody>
      </p:sp>
      <p:sp>
        <p:nvSpPr>
          <p:cNvPr id="3" name="Fußzeilenplatzhalter 2">
            <a:extLst>
              <a:ext uri="{FF2B5EF4-FFF2-40B4-BE49-F238E27FC236}">
                <a16:creationId xmlns:a16="http://schemas.microsoft.com/office/drawing/2014/main" id="{59679513-BCC3-F687-5729-8BE026A4365D}"/>
              </a:ext>
            </a:extLst>
          </p:cNvPr>
          <p:cNvSpPr>
            <a:spLocks noGrp="1"/>
          </p:cNvSpPr>
          <p:nvPr>
            <p:ph type="ftr" sz="quarter" idx="15"/>
          </p:nvPr>
        </p:nvSpPr>
        <p:spPr/>
        <p:txBody>
          <a:bodyPr/>
          <a:lstStyle>
            <a:lvl1pPr>
              <a:defRPr>
                <a:solidFill>
                  <a:schemeClr val="bg1"/>
                </a:solidFill>
              </a:defRPr>
            </a:lvl1pPr>
          </a:lstStyle>
          <a:p>
            <a:r>
              <a:rPr lang="da-DK" dirty="0"/>
              <a:t>Lorem ipsum dolor sit amet</a:t>
            </a:r>
            <a:endParaRPr lang="de-DE" dirty="0"/>
          </a:p>
        </p:txBody>
      </p:sp>
      <p:sp>
        <p:nvSpPr>
          <p:cNvPr id="4" name="Foliennummernplatzhalter 3">
            <a:extLst>
              <a:ext uri="{FF2B5EF4-FFF2-40B4-BE49-F238E27FC236}">
                <a16:creationId xmlns:a16="http://schemas.microsoft.com/office/drawing/2014/main" id="{4E0A9837-2E93-9831-AD5F-EA0E4C4A4CF0}"/>
              </a:ext>
            </a:extLst>
          </p:cNvPr>
          <p:cNvSpPr>
            <a:spLocks noGrp="1"/>
          </p:cNvSpPr>
          <p:nvPr>
            <p:ph type="sldNum" sz="quarter" idx="16"/>
          </p:nvPr>
        </p:nvSpPr>
        <p:spPr/>
        <p:txBody>
          <a:bodyPr/>
          <a:lstStyle>
            <a:lvl1pPr>
              <a:defRPr>
                <a:solidFill>
                  <a:schemeClr val="bg1"/>
                </a:solidFill>
              </a:defRPr>
            </a:lvl1pPr>
          </a:lstStyle>
          <a:p>
            <a:fld id="{C68F8025-25EB-49E0-B6E6-6676FB76846B}" type="slidenum">
              <a:rPr lang="de-DE" smtClean="0"/>
              <a:pPr/>
              <a:t>‹Nr.›</a:t>
            </a:fld>
            <a:endParaRPr lang="de-DE" dirty="0">
              <a:solidFill>
                <a:schemeClr val="bg1"/>
              </a:solidFill>
            </a:endParaRPr>
          </a:p>
        </p:txBody>
      </p:sp>
      <p:sp>
        <p:nvSpPr>
          <p:cNvPr id="5" name="Textplatzhalter 8">
            <a:extLst>
              <a:ext uri="{FF2B5EF4-FFF2-40B4-BE49-F238E27FC236}">
                <a16:creationId xmlns:a16="http://schemas.microsoft.com/office/drawing/2014/main" id="{450160DB-FB4B-608A-46BE-78AC784241AE}"/>
              </a:ext>
            </a:extLst>
          </p:cNvPr>
          <p:cNvSpPr>
            <a:spLocks noGrp="1"/>
          </p:cNvSpPr>
          <p:nvPr>
            <p:ph type="body" sz="quarter" idx="17"/>
          </p:nvPr>
        </p:nvSpPr>
        <p:spPr>
          <a:xfrm>
            <a:off x="6213600" y="0"/>
            <a:ext cx="5980113" cy="2768519"/>
          </a:xfrm>
          <a:solidFill>
            <a:srgbClr val="182028"/>
          </a:solidFill>
        </p:spPr>
        <p:txBody>
          <a:bodyPr wrap="square" lIns="230400" tIns="190800" rIns="230400" bIns="230400">
            <a:spAutoFit/>
          </a:bodyPr>
          <a:lstStyle>
            <a:lvl1pPr>
              <a:lnSpc>
                <a:spcPct val="89000"/>
              </a:lnSpc>
              <a:spcAft>
                <a:spcPts val="0"/>
              </a:spcAft>
              <a:defRPr sz="2400" b="1">
                <a:solidFill>
                  <a:schemeClr val="bg1"/>
                </a:solidFill>
              </a:defRPr>
            </a:lvl1pPr>
            <a:lvl2pPr marL="0" indent="0">
              <a:lnSpc>
                <a:spcPct val="89000"/>
              </a:lnSpc>
              <a:spcAft>
                <a:spcPts val="0"/>
              </a:spcAft>
              <a:buNone/>
              <a:defRPr sz="2400">
                <a:solidFill>
                  <a:schemeClr val="bg1"/>
                </a:solidFill>
              </a:defRPr>
            </a:lvl2pPr>
            <a:lvl3pPr marL="0" indent="0">
              <a:spcBef>
                <a:spcPts val="1400"/>
              </a:spcBef>
              <a:spcAft>
                <a:spcPts val="800"/>
              </a:spcAft>
              <a:buNone/>
              <a:defRPr sz="1200">
                <a:solidFill>
                  <a:schemeClr val="bg1"/>
                </a:solidFill>
              </a:defRPr>
            </a:lvl3pPr>
            <a:lvl4pPr marL="230400">
              <a:buSzPct val="120000"/>
              <a:buFont typeface="Arial" panose="020B0604020202020204" pitchFamily="34" charset="0"/>
              <a:buChar char="›"/>
              <a:defRPr sz="1200">
                <a:solidFill>
                  <a:schemeClr val="bg1"/>
                </a:solidFill>
              </a:defRPr>
            </a:lvl4pPr>
            <a:lvl5pPr marL="460800" indent="-230400">
              <a:spcAft>
                <a:spcPts val="0"/>
              </a:spcAft>
              <a:buFont typeface="Arial" panose="020B0604020202020204" pitchFamily="34" charset="0"/>
              <a:buChar char="•"/>
              <a:defRPr>
                <a:solidFill>
                  <a:schemeClr val="bg1"/>
                </a:solidFill>
              </a:defRPr>
            </a:lvl5pPr>
            <a:lvl6pPr marL="691200">
              <a:buSzPct val="100000"/>
              <a:buFont typeface="Arial" panose="020B0604020202020204" pitchFamily="34" charset="0"/>
              <a:buChar char="–"/>
              <a:defRPr>
                <a:solidFill>
                  <a:schemeClr val="bg1"/>
                </a:solidFill>
              </a:defRPr>
            </a:lvl6pPr>
            <a:lvl7pPr marL="0" indent="0">
              <a:buNone/>
              <a:defRPr sz="1200">
                <a:solidFill>
                  <a:schemeClr val="bg1"/>
                </a:solidFill>
              </a:defRPr>
            </a:lvl7pPr>
            <a:lvl8pPr marL="0" indent="0">
              <a:buNone/>
              <a:defRPr sz="1200">
                <a:solidFill>
                  <a:schemeClr val="bg1"/>
                </a:solidFill>
              </a:defRPr>
            </a:lvl8pPr>
            <a:lvl9pPr>
              <a:defRPr>
                <a:solidFill>
                  <a:schemeClr val="bg1"/>
                </a:solidFill>
              </a:defRPr>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
        <p:nvSpPr>
          <p:cNvPr id="10" name="Textfeld 9">
            <a:extLst>
              <a:ext uri="{FF2B5EF4-FFF2-40B4-BE49-F238E27FC236}">
                <a16:creationId xmlns:a16="http://schemas.microsoft.com/office/drawing/2014/main" id="{F0A6E55F-3564-BF34-F1E1-051A9F7FF303}"/>
              </a:ext>
            </a:extLst>
          </p:cNvPr>
          <p:cNvSpPr txBox="1"/>
          <p:nvPr userDrawn="1"/>
        </p:nvSpPr>
        <p:spPr>
          <a:xfrm>
            <a:off x="228201" y="6470538"/>
            <a:ext cx="1474604" cy="180000"/>
          </a:xfrm>
          <a:prstGeom prst="rect">
            <a:avLst/>
          </a:prstGeom>
          <a:noFill/>
        </p:spPr>
        <p:txBody>
          <a:bodyPr wrap="square" lIns="0" tIns="0" rIns="0" bIns="0" rtlCol="0" anchor="b" anchorCtr="0">
            <a:noAutofit/>
          </a:bodyPr>
          <a:lstStyle/>
          <a:p>
            <a:r>
              <a:rPr lang="de-DE" sz="800" b="1" kern="600" spc="-20" baseline="0" dirty="0">
                <a:solidFill>
                  <a:schemeClr val="bg1"/>
                </a:solidFill>
              </a:rPr>
              <a:t>Berlin TXL Management GmbH</a:t>
            </a:r>
          </a:p>
        </p:txBody>
      </p:sp>
    </p:spTree>
    <p:extLst>
      <p:ext uri="{BB962C8B-B14F-4D97-AF65-F5344CB8AC3E}">
        <p14:creationId xmlns:p14="http://schemas.microsoft.com/office/powerpoint/2010/main" val="3067865159"/>
      </p:ext>
    </p:extLst>
  </p:cSld>
  <p:clrMapOvr>
    <a:masterClrMapping/>
  </p:clrMapOvr>
  <p:extLst>
    <p:ext uri="{DCECCB84-F9BA-43D5-87BE-67443E8EF086}">
      <p15:sldGuideLst xmlns:p15="http://schemas.microsoft.com/office/powerpoint/2012/main">
        <p15:guide id="2" orient="horz" pos="119">
          <p15:clr>
            <a:srgbClr val="F26B43"/>
          </p15:clr>
        </p15:guide>
        <p15:guide id="3" orient="horz" pos="3990">
          <p15:clr>
            <a:srgbClr val="F26B43"/>
          </p15:clr>
        </p15:guide>
        <p15:guide id="4" orient="horz" pos="323">
          <p15:clr>
            <a:srgbClr val="F26B43"/>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preserve="1" userDrawn="1">
  <p:cSld name="Schlussfolie Hexaflow dunkel">
    <p:bg>
      <p:bgPr>
        <a:solidFill>
          <a:srgbClr val="182028"/>
        </a:solidFill>
        <a:effectLst/>
      </p:bgPr>
    </p:bg>
    <p:spTree>
      <p:nvGrpSpPr>
        <p:cNvPr id="1" name=""/>
        <p:cNvGrpSpPr/>
        <p:nvPr/>
      </p:nvGrpSpPr>
      <p:grpSpPr>
        <a:xfrm>
          <a:off x="0" y="0"/>
          <a:ext cx="0" cy="0"/>
          <a:chOff x="0" y="0"/>
          <a:chExt cx="0" cy="0"/>
        </a:xfrm>
      </p:grpSpPr>
      <p:grpSp>
        <p:nvGrpSpPr>
          <p:cNvPr id="5" name="Gruppieren 4">
            <a:extLst>
              <a:ext uri="{FF2B5EF4-FFF2-40B4-BE49-F238E27FC236}">
                <a16:creationId xmlns:a16="http://schemas.microsoft.com/office/drawing/2014/main" id="{998A0842-6F50-1127-E563-9FAB35A38274}"/>
              </a:ext>
            </a:extLst>
          </p:cNvPr>
          <p:cNvGrpSpPr>
            <a:grpSpLocks noChangeAspect="1"/>
          </p:cNvGrpSpPr>
          <p:nvPr userDrawn="1"/>
        </p:nvGrpSpPr>
        <p:grpSpPr>
          <a:xfrm>
            <a:off x="231775" y="4046400"/>
            <a:ext cx="11728800" cy="2577822"/>
            <a:chOff x="2147048" y="6054285"/>
            <a:chExt cx="6544773" cy="1438447"/>
          </a:xfrm>
          <a:solidFill>
            <a:schemeClr val="bg1">
              <a:alpha val="25000"/>
            </a:schemeClr>
          </a:solidFill>
        </p:grpSpPr>
        <p:sp>
          <p:nvSpPr>
            <p:cNvPr id="232" name="Freihandform: Form 231">
              <a:extLst>
                <a:ext uri="{FF2B5EF4-FFF2-40B4-BE49-F238E27FC236}">
                  <a16:creationId xmlns:a16="http://schemas.microsoft.com/office/drawing/2014/main" id="{CA7029E7-0F9E-A174-8BA7-8F1125A70E7A}"/>
                </a:ext>
              </a:extLst>
            </p:cNvPr>
            <p:cNvSpPr/>
            <p:nvPr/>
          </p:nvSpPr>
          <p:spPr>
            <a:xfrm>
              <a:off x="3644874" y="6054860"/>
              <a:ext cx="748454" cy="1437728"/>
            </a:xfrm>
            <a:custGeom>
              <a:avLst/>
              <a:gdLst>
                <a:gd name="csX0" fmla="*/ 362337 w 855131"/>
                <a:gd name="csY0" fmla="*/ 0 h 1642647"/>
                <a:gd name="csX1" fmla="*/ 43828 w 855131"/>
                <a:gd name="csY1" fmla="*/ 0 h 1642647"/>
                <a:gd name="csX2" fmla="*/ 5883 w 855131"/>
                <a:gd name="csY2" fmla="*/ 65542 h 1642647"/>
                <a:gd name="csX3" fmla="*/ 429686 w 855131"/>
                <a:gd name="csY3" fmla="*/ 799476 h 1642647"/>
                <a:gd name="csX4" fmla="*/ 429686 w 855131"/>
                <a:gd name="csY4" fmla="*/ 843171 h 1642647"/>
                <a:gd name="csX5" fmla="*/ 5883 w 855131"/>
                <a:gd name="csY5" fmla="*/ 1577106 h 1642647"/>
                <a:gd name="csX6" fmla="*/ 43828 w 855131"/>
                <a:gd name="csY6" fmla="*/ 1642647 h 1642647"/>
                <a:gd name="csX7" fmla="*/ 362337 w 855131"/>
                <a:gd name="csY7" fmla="*/ 1642647 h 1642647"/>
                <a:gd name="csX8" fmla="*/ 400282 w 855131"/>
                <a:gd name="csY8" fmla="*/ 1620800 h 1642647"/>
                <a:gd name="csX9" fmla="*/ 849218 w 855131"/>
                <a:gd name="csY9" fmla="*/ 843171 h 1642647"/>
                <a:gd name="csX10" fmla="*/ 849218 w 855131"/>
                <a:gd name="csY10" fmla="*/ 799476 h 1642647"/>
                <a:gd name="csX11" fmla="*/ 400282 w 855131"/>
                <a:gd name="csY11" fmla="*/ 21847 h 1642647"/>
                <a:gd name="csX12" fmla="*/ 362337 w 855131"/>
                <a:gd name="csY12" fmla="*/ 0 h 1642647"/>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855131" h="1642647">
                  <a:moveTo>
                    <a:pt x="362337" y="0"/>
                  </a:moveTo>
                  <a:lnTo>
                    <a:pt x="43828" y="0"/>
                  </a:lnTo>
                  <a:cubicBezTo>
                    <a:pt x="10153" y="0"/>
                    <a:pt x="-10872" y="36467"/>
                    <a:pt x="5883" y="65542"/>
                  </a:cubicBezTo>
                  <a:lnTo>
                    <a:pt x="429686" y="799476"/>
                  </a:lnTo>
                  <a:cubicBezTo>
                    <a:pt x="437570" y="812946"/>
                    <a:pt x="437570" y="829701"/>
                    <a:pt x="429686" y="843171"/>
                  </a:cubicBezTo>
                  <a:lnTo>
                    <a:pt x="5883" y="1577106"/>
                  </a:lnTo>
                  <a:cubicBezTo>
                    <a:pt x="-10872" y="1606345"/>
                    <a:pt x="10153" y="1642647"/>
                    <a:pt x="43828" y="1642647"/>
                  </a:cubicBezTo>
                  <a:lnTo>
                    <a:pt x="362337" y="1642647"/>
                  </a:lnTo>
                  <a:cubicBezTo>
                    <a:pt x="377942" y="1642647"/>
                    <a:pt x="392398" y="1634270"/>
                    <a:pt x="400282" y="1620800"/>
                  </a:cubicBezTo>
                  <a:lnTo>
                    <a:pt x="849218" y="843171"/>
                  </a:lnTo>
                  <a:cubicBezTo>
                    <a:pt x="857102" y="829701"/>
                    <a:pt x="857102" y="812946"/>
                    <a:pt x="849218" y="799476"/>
                  </a:cubicBezTo>
                  <a:lnTo>
                    <a:pt x="400282" y="21847"/>
                  </a:lnTo>
                  <a:cubicBezTo>
                    <a:pt x="392398" y="8377"/>
                    <a:pt x="378107" y="0"/>
                    <a:pt x="362337" y="0"/>
                  </a:cubicBezTo>
                  <a:close/>
                </a:path>
              </a:pathLst>
            </a:custGeom>
            <a:grpFill/>
            <a:ln w="16418" cap="flat">
              <a:noFill/>
              <a:prstDash val="solid"/>
              <a:round/>
            </a:ln>
          </p:spPr>
          <p:txBody>
            <a:bodyPr/>
            <a:lstStyle/>
            <a:p>
              <a:endParaRPr lang="de-DE"/>
            </a:p>
          </p:txBody>
        </p:sp>
        <p:sp>
          <p:nvSpPr>
            <p:cNvPr id="233" name="Freihandform: Form 232">
              <a:extLst>
                <a:ext uri="{FF2B5EF4-FFF2-40B4-BE49-F238E27FC236}">
                  <a16:creationId xmlns:a16="http://schemas.microsoft.com/office/drawing/2014/main" id="{0113561D-1778-0571-CC78-E18EC6BAC79D}"/>
                </a:ext>
              </a:extLst>
            </p:cNvPr>
            <p:cNvSpPr/>
            <p:nvPr/>
          </p:nvSpPr>
          <p:spPr>
            <a:xfrm>
              <a:off x="2147048" y="6494086"/>
              <a:ext cx="1395000" cy="998574"/>
            </a:xfrm>
            <a:custGeom>
              <a:avLst/>
              <a:gdLst>
                <a:gd name="csX0" fmla="*/ 165055 w 1593829"/>
                <a:gd name="csY0" fmla="*/ 21847 h 1140900"/>
                <a:gd name="csX1" fmla="*/ 5883 w 1593829"/>
                <a:gd name="csY1" fmla="*/ 297648 h 1140900"/>
                <a:gd name="csX2" fmla="*/ 43828 w 1593829"/>
                <a:gd name="csY2" fmla="*/ 363189 h 1140900"/>
                <a:gd name="csX3" fmla="*/ 891270 w 1593829"/>
                <a:gd name="csY3" fmla="*/ 363189 h 1140900"/>
                <a:gd name="csX4" fmla="*/ 929215 w 1593829"/>
                <a:gd name="csY4" fmla="*/ 385037 h 1140900"/>
                <a:gd name="csX5" fmla="*/ 1353018 w 1593829"/>
                <a:gd name="csY5" fmla="*/ 1118971 h 1140900"/>
                <a:gd name="csX6" fmla="*/ 1428744 w 1593829"/>
                <a:gd name="csY6" fmla="*/ 1118971 h 1140900"/>
                <a:gd name="csX7" fmla="*/ 1587916 w 1593829"/>
                <a:gd name="csY7" fmla="*/ 843171 h 1140900"/>
                <a:gd name="csX8" fmla="*/ 1587916 w 1593829"/>
                <a:gd name="csY8" fmla="*/ 799476 h 1140900"/>
                <a:gd name="csX9" fmla="*/ 1138981 w 1593829"/>
                <a:gd name="csY9" fmla="*/ 21847 h 1140900"/>
                <a:gd name="csX10" fmla="*/ 1101035 w 1593829"/>
                <a:gd name="csY10" fmla="*/ 0 h 1140900"/>
                <a:gd name="csX11" fmla="*/ 203000 w 1593829"/>
                <a:gd name="csY11" fmla="*/ 0 h 1140900"/>
                <a:gd name="csX12" fmla="*/ 165055 w 1593829"/>
                <a:gd name="csY12" fmla="*/ 21847 h 114090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1593829" h="1140900">
                  <a:moveTo>
                    <a:pt x="165055" y="21847"/>
                  </a:moveTo>
                  <a:lnTo>
                    <a:pt x="5883" y="297648"/>
                  </a:lnTo>
                  <a:cubicBezTo>
                    <a:pt x="-10872" y="326887"/>
                    <a:pt x="10153" y="363189"/>
                    <a:pt x="43828" y="363189"/>
                  </a:cubicBezTo>
                  <a:lnTo>
                    <a:pt x="891270" y="363189"/>
                  </a:lnTo>
                  <a:cubicBezTo>
                    <a:pt x="906875" y="363189"/>
                    <a:pt x="921330" y="371567"/>
                    <a:pt x="929215" y="385037"/>
                  </a:cubicBezTo>
                  <a:lnTo>
                    <a:pt x="1353018" y="1118971"/>
                  </a:lnTo>
                  <a:cubicBezTo>
                    <a:pt x="1369773" y="1148210"/>
                    <a:pt x="1411989" y="1148210"/>
                    <a:pt x="1428744" y="1118971"/>
                  </a:cubicBezTo>
                  <a:lnTo>
                    <a:pt x="1587916" y="843171"/>
                  </a:lnTo>
                  <a:cubicBezTo>
                    <a:pt x="1595801" y="829701"/>
                    <a:pt x="1595801" y="812946"/>
                    <a:pt x="1587916" y="799476"/>
                  </a:cubicBezTo>
                  <a:lnTo>
                    <a:pt x="1138981" y="21847"/>
                  </a:lnTo>
                  <a:cubicBezTo>
                    <a:pt x="1131096" y="8377"/>
                    <a:pt x="1116805" y="0"/>
                    <a:pt x="1101035" y="0"/>
                  </a:cubicBezTo>
                  <a:lnTo>
                    <a:pt x="203000" y="0"/>
                  </a:lnTo>
                  <a:cubicBezTo>
                    <a:pt x="187395" y="0"/>
                    <a:pt x="172940" y="8377"/>
                    <a:pt x="165055" y="21847"/>
                  </a:cubicBezTo>
                  <a:close/>
                </a:path>
              </a:pathLst>
            </a:custGeom>
            <a:grpFill/>
            <a:ln w="16418" cap="flat">
              <a:noFill/>
              <a:prstDash val="solid"/>
              <a:round/>
            </a:ln>
          </p:spPr>
          <p:txBody>
            <a:bodyPr/>
            <a:lstStyle/>
            <a:p>
              <a:endParaRPr lang="de-DE"/>
            </a:p>
          </p:txBody>
        </p:sp>
        <p:sp>
          <p:nvSpPr>
            <p:cNvPr id="234" name="Freihandform: Form 233">
              <a:extLst>
                <a:ext uri="{FF2B5EF4-FFF2-40B4-BE49-F238E27FC236}">
                  <a16:creationId xmlns:a16="http://schemas.microsoft.com/office/drawing/2014/main" id="{FC8BE234-97BF-58DC-E27C-876EA12D81FD}"/>
                </a:ext>
              </a:extLst>
            </p:cNvPr>
            <p:cNvSpPr/>
            <p:nvPr/>
          </p:nvSpPr>
          <p:spPr>
            <a:xfrm>
              <a:off x="6608867" y="6054285"/>
              <a:ext cx="748454" cy="1437728"/>
            </a:xfrm>
            <a:custGeom>
              <a:avLst/>
              <a:gdLst>
                <a:gd name="csX0" fmla="*/ 492794 w 855131"/>
                <a:gd name="csY0" fmla="*/ 0 h 1642647"/>
                <a:gd name="csX1" fmla="*/ 811303 w 855131"/>
                <a:gd name="csY1" fmla="*/ 0 h 1642647"/>
                <a:gd name="csX2" fmla="*/ 849248 w 855131"/>
                <a:gd name="csY2" fmla="*/ 65542 h 1642647"/>
                <a:gd name="csX3" fmla="*/ 425446 w 855131"/>
                <a:gd name="csY3" fmla="*/ 799477 h 1642647"/>
                <a:gd name="csX4" fmla="*/ 425446 w 855131"/>
                <a:gd name="csY4" fmla="*/ 843171 h 1642647"/>
                <a:gd name="csX5" fmla="*/ 849248 w 855131"/>
                <a:gd name="csY5" fmla="*/ 1577106 h 1642647"/>
                <a:gd name="csX6" fmla="*/ 811303 w 855131"/>
                <a:gd name="csY6" fmla="*/ 1642647 h 1642647"/>
                <a:gd name="csX7" fmla="*/ 492794 w 855131"/>
                <a:gd name="csY7" fmla="*/ 1642647 h 1642647"/>
                <a:gd name="csX8" fmla="*/ 454849 w 855131"/>
                <a:gd name="csY8" fmla="*/ 1620800 h 1642647"/>
                <a:gd name="csX9" fmla="*/ 5913 w 855131"/>
                <a:gd name="csY9" fmla="*/ 843171 h 1642647"/>
                <a:gd name="csX10" fmla="*/ 5913 w 855131"/>
                <a:gd name="csY10" fmla="*/ 799477 h 1642647"/>
                <a:gd name="csX11" fmla="*/ 454849 w 855131"/>
                <a:gd name="csY11" fmla="*/ 21847 h 1642647"/>
                <a:gd name="csX12" fmla="*/ 492794 w 855131"/>
                <a:gd name="csY12" fmla="*/ 0 h 1642647"/>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855131" h="1642647">
                  <a:moveTo>
                    <a:pt x="492794" y="0"/>
                  </a:moveTo>
                  <a:lnTo>
                    <a:pt x="811303" y="0"/>
                  </a:lnTo>
                  <a:cubicBezTo>
                    <a:pt x="844978" y="0"/>
                    <a:pt x="866004" y="36467"/>
                    <a:pt x="849248" y="65542"/>
                  </a:cubicBezTo>
                  <a:lnTo>
                    <a:pt x="425446" y="799477"/>
                  </a:lnTo>
                  <a:cubicBezTo>
                    <a:pt x="417561" y="812946"/>
                    <a:pt x="417561" y="829701"/>
                    <a:pt x="425446" y="843171"/>
                  </a:cubicBezTo>
                  <a:lnTo>
                    <a:pt x="849248" y="1577106"/>
                  </a:lnTo>
                  <a:cubicBezTo>
                    <a:pt x="866004" y="1606345"/>
                    <a:pt x="844978" y="1642647"/>
                    <a:pt x="811303" y="1642647"/>
                  </a:cubicBezTo>
                  <a:lnTo>
                    <a:pt x="492794" y="1642647"/>
                  </a:lnTo>
                  <a:cubicBezTo>
                    <a:pt x="477189" y="1642647"/>
                    <a:pt x="462733" y="1634270"/>
                    <a:pt x="454849" y="1620800"/>
                  </a:cubicBezTo>
                  <a:lnTo>
                    <a:pt x="5913" y="843171"/>
                  </a:lnTo>
                  <a:cubicBezTo>
                    <a:pt x="-1971" y="829701"/>
                    <a:pt x="-1971" y="812946"/>
                    <a:pt x="5913" y="799477"/>
                  </a:cubicBezTo>
                  <a:lnTo>
                    <a:pt x="454849" y="21847"/>
                  </a:lnTo>
                  <a:cubicBezTo>
                    <a:pt x="462733" y="8378"/>
                    <a:pt x="477025" y="0"/>
                    <a:pt x="492794" y="0"/>
                  </a:cubicBezTo>
                  <a:close/>
                </a:path>
              </a:pathLst>
            </a:custGeom>
            <a:grpFill/>
            <a:ln w="16418" cap="flat">
              <a:noFill/>
              <a:prstDash val="solid"/>
              <a:round/>
            </a:ln>
          </p:spPr>
          <p:txBody>
            <a:bodyPr/>
            <a:lstStyle/>
            <a:p>
              <a:endParaRPr lang="de-DE"/>
            </a:p>
          </p:txBody>
        </p:sp>
        <p:sp>
          <p:nvSpPr>
            <p:cNvPr id="235" name="Freihandform: Form 234">
              <a:extLst>
                <a:ext uri="{FF2B5EF4-FFF2-40B4-BE49-F238E27FC236}">
                  <a16:creationId xmlns:a16="http://schemas.microsoft.com/office/drawing/2014/main" id="{813D359E-AA7D-1890-B5F2-D6C2234299B9}"/>
                </a:ext>
              </a:extLst>
            </p:cNvPr>
            <p:cNvSpPr/>
            <p:nvPr/>
          </p:nvSpPr>
          <p:spPr>
            <a:xfrm>
              <a:off x="4420358" y="6494086"/>
              <a:ext cx="1395000" cy="998574"/>
            </a:xfrm>
            <a:custGeom>
              <a:avLst/>
              <a:gdLst>
                <a:gd name="csX0" fmla="*/ 1428774 w 1593829"/>
                <a:gd name="csY0" fmla="*/ 21847 h 1140900"/>
                <a:gd name="csX1" fmla="*/ 1587947 w 1593829"/>
                <a:gd name="csY1" fmla="*/ 297648 h 1140900"/>
                <a:gd name="csX2" fmla="*/ 1550002 w 1593829"/>
                <a:gd name="csY2" fmla="*/ 363189 h 1140900"/>
                <a:gd name="csX3" fmla="*/ 702560 w 1593829"/>
                <a:gd name="csY3" fmla="*/ 363189 h 1140900"/>
                <a:gd name="csX4" fmla="*/ 664615 w 1593829"/>
                <a:gd name="csY4" fmla="*/ 385037 h 1140900"/>
                <a:gd name="csX5" fmla="*/ 240812 w 1593829"/>
                <a:gd name="csY5" fmla="*/ 1118971 h 1140900"/>
                <a:gd name="csX6" fmla="*/ 165086 w 1593829"/>
                <a:gd name="csY6" fmla="*/ 1118971 h 1140900"/>
                <a:gd name="csX7" fmla="*/ 5913 w 1593829"/>
                <a:gd name="csY7" fmla="*/ 843171 h 1140900"/>
                <a:gd name="csX8" fmla="*/ 5913 w 1593829"/>
                <a:gd name="csY8" fmla="*/ 799476 h 1140900"/>
                <a:gd name="csX9" fmla="*/ 454849 w 1593829"/>
                <a:gd name="csY9" fmla="*/ 21847 h 1140900"/>
                <a:gd name="csX10" fmla="*/ 492794 w 1593829"/>
                <a:gd name="csY10" fmla="*/ 0 h 1140900"/>
                <a:gd name="csX11" fmla="*/ 1390829 w 1593829"/>
                <a:gd name="csY11" fmla="*/ 0 h 1140900"/>
                <a:gd name="csX12" fmla="*/ 1428774 w 1593829"/>
                <a:gd name="csY12" fmla="*/ 21847 h 114090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1593829" h="1140900">
                  <a:moveTo>
                    <a:pt x="1428774" y="21847"/>
                  </a:moveTo>
                  <a:lnTo>
                    <a:pt x="1587947" y="297648"/>
                  </a:lnTo>
                  <a:cubicBezTo>
                    <a:pt x="1604702" y="326887"/>
                    <a:pt x="1583676" y="363189"/>
                    <a:pt x="1550002" y="363189"/>
                  </a:cubicBezTo>
                  <a:lnTo>
                    <a:pt x="702560" y="363189"/>
                  </a:lnTo>
                  <a:cubicBezTo>
                    <a:pt x="686955" y="363189"/>
                    <a:pt x="672500" y="371567"/>
                    <a:pt x="664615" y="385037"/>
                  </a:cubicBezTo>
                  <a:lnTo>
                    <a:pt x="240812" y="1118971"/>
                  </a:lnTo>
                  <a:cubicBezTo>
                    <a:pt x="224057" y="1148210"/>
                    <a:pt x="181841" y="1148210"/>
                    <a:pt x="165086" y="1118971"/>
                  </a:cubicBezTo>
                  <a:lnTo>
                    <a:pt x="5913" y="843171"/>
                  </a:lnTo>
                  <a:cubicBezTo>
                    <a:pt x="-1971" y="829701"/>
                    <a:pt x="-1971" y="812946"/>
                    <a:pt x="5913" y="799476"/>
                  </a:cubicBezTo>
                  <a:lnTo>
                    <a:pt x="454849" y="21847"/>
                  </a:lnTo>
                  <a:cubicBezTo>
                    <a:pt x="462733" y="8377"/>
                    <a:pt x="477025" y="0"/>
                    <a:pt x="492794" y="0"/>
                  </a:cubicBezTo>
                  <a:lnTo>
                    <a:pt x="1390829" y="0"/>
                  </a:lnTo>
                  <a:cubicBezTo>
                    <a:pt x="1406434" y="0"/>
                    <a:pt x="1420890" y="8377"/>
                    <a:pt x="1428774" y="21847"/>
                  </a:cubicBezTo>
                  <a:close/>
                </a:path>
              </a:pathLst>
            </a:custGeom>
            <a:grpFill/>
            <a:ln w="16418" cap="flat">
              <a:noFill/>
              <a:prstDash val="solid"/>
              <a:round/>
            </a:ln>
          </p:spPr>
          <p:txBody>
            <a:bodyPr/>
            <a:lstStyle/>
            <a:p>
              <a:endParaRPr lang="de-DE"/>
            </a:p>
          </p:txBody>
        </p:sp>
        <p:sp>
          <p:nvSpPr>
            <p:cNvPr id="236" name="Freihandform: Form 235">
              <a:extLst>
                <a:ext uri="{FF2B5EF4-FFF2-40B4-BE49-F238E27FC236}">
                  <a16:creationId xmlns:a16="http://schemas.microsoft.com/office/drawing/2014/main" id="{659A5CB2-E1B9-8379-C734-14C0F3FD1146}"/>
                </a:ext>
              </a:extLst>
            </p:cNvPr>
            <p:cNvSpPr/>
            <p:nvPr/>
          </p:nvSpPr>
          <p:spPr>
            <a:xfrm>
              <a:off x="5065924" y="6494158"/>
              <a:ext cx="1395000" cy="998574"/>
            </a:xfrm>
            <a:custGeom>
              <a:avLst/>
              <a:gdLst>
                <a:gd name="csX0" fmla="*/ 165055 w 1593829"/>
                <a:gd name="csY0" fmla="*/ 1119053 h 1140900"/>
                <a:gd name="csX1" fmla="*/ 5883 w 1593829"/>
                <a:gd name="csY1" fmla="*/ 843253 h 1140900"/>
                <a:gd name="csX2" fmla="*/ 43828 w 1593829"/>
                <a:gd name="csY2" fmla="*/ 777711 h 1140900"/>
                <a:gd name="csX3" fmla="*/ 891270 w 1593829"/>
                <a:gd name="csY3" fmla="*/ 777711 h 1140900"/>
                <a:gd name="csX4" fmla="*/ 929215 w 1593829"/>
                <a:gd name="csY4" fmla="*/ 755864 h 1140900"/>
                <a:gd name="csX5" fmla="*/ 1353017 w 1593829"/>
                <a:gd name="csY5" fmla="*/ 21929 h 1140900"/>
                <a:gd name="csX6" fmla="*/ 1428744 w 1593829"/>
                <a:gd name="csY6" fmla="*/ 21929 h 1140900"/>
                <a:gd name="csX7" fmla="*/ 1587916 w 1593829"/>
                <a:gd name="csY7" fmla="*/ 297730 h 1140900"/>
                <a:gd name="csX8" fmla="*/ 1587916 w 1593829"/>
                <a:gd name="csY8" fmla="*/ 341424 h 1140900"/>
                <a:gd name="csX9" fmla="*/ 1138981 w 1593829"/>
                <a:gd name="csY9" fmla="*/ 1119053 h 1140900"/>
                <a:gd name="csX10" fmla="*/ 1101035 w 1593829"/>
                <a:gd name="csY10" fmla="*/ 1140901 h 1140900"/>
                <a:gd name="csX11" fmla="*/ 203000 w 1593829"/>
                <a:gd name="csY11" fmla="*/ 1140901 h 1140900"/>
                <a:gd name="csX12" fmla="*/ 165055 w 1593829"/>
                <a:gd name="csY12" fmla="*/ 1119053 h 114090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1593829" h="1140900">
                  <a:moveTo>
                    <a:pt x="165055" y="1119053"/>
                  </a:moveTo>
                  <a:lnTo>
                    <a:pt x="5883" y="843253"/>
                  </a:lnTo>
                  <a:cubicBezTo>
                    <a:pt x="-10873" y="814014"/>
                    <a:pt x="10153" y="777711"/>
                    <a:pt x="43828" y="777711"/>
                  </a:cubicBezTo>
                  <a:lnTo>
                    <a:pt x="891270" y="777711"/>
                  </a:lnTo>
                  <a:cubicBezTo>
                    <a:pt x="906874" y="777711"/>
                    <a:pt x="921330" y="769334"/>
                    <a:pt x="929215" y="755864"/>
                  </a:cubicBezTo>
                  <a:lnTo>
                    <a:pt x="1353017" y="21929"/>
                  </a:lnTo>
                  <a:cubicBezTo>
                    <a:pt x="1369773" y="-7310"/>
                    <a:pt x="1411988" y="-7310"/>
                    <a:pt x="1428744" y="21929"/>
                  </a:cubicBezTo>
                  <a:lnTo>
                    <a:pt x="1587916" y="297730"/>
                  </a:lnTo>
                  <a:cubicBezTo>
                    <a:pt x="1595801" y="311200"/>
                    <a:pt x="1595801" y="327955"/>
                    <a:pt x="1587916" y="341424"/>
                  </a:cubicBezTo>
                  <a:lnTo>
                    <a:pt x="1138981" y="1119053"/>
                  </a:lnTo>
                  <a:cubicBezTo>
                    <a:pt x="1131096" y="1132523"/>
                    <a:pt x="1116805" y="1140901"/>
                    <a:pt x="1101035" y="1140901"/>
                  </a:cubicBezTo>
                  <a:lnTo>
                    <a:pt x="203000" y="1140901"/>
                  </a:lnTo>
                  <a:cubicBezTo>
                    <a:pt x="187395" y="1140901"/>
                    <a:pt x="172940" y="1132523"/>
                    <a:pt x="165055" y="1119053"/>
                  </a:cubicBezTo>
                  <a:close/>
                </a:path>
              </a:pathLst>
            </a:custGeom>
            <a:grpFill/>
            <a:ln w="16418" cap="flat">
              <a:noFill/>
              <a:prstDash val="solid"/>
              <a:round/>
            </a:ln>
          </p:spPr>
          <p:txBody>
            <a:bodyPr/>
            <a:lstStyle/>
            <a:p>
              <a:endParaRPr lang="de-DE"/>
            </a:p>
          </p:txBody>
        </p:sp>
        <p:sp>
          <p:nvSpPr>
            <p:cNvPr id="237" name="Freihandform: Form 236">
              <a:extLst>
                <a:ext uri="{FF2B5EF4-FFF2-40B4-BE49-F238E27FC236}">
                  <a16:creationId xmlns:a16="http://schemas.microsoft.com/office/drawing/2014/main" id="{CC387DFE-FF1C-E646-EA54-C876C420839E}"/>
                </a:ext>
              </a:extLst>
            </p:cNvPr>
            <p:cNvSpPr/>
            <p:nvPr/>
          </p:nvSpPr>
          <p:spPr>
            <a:xfrm>
              <a:off x="7296821" y="6494158"/>
              <a:ext cx="1395000" cy="998574"/>
            </a:xfrm>
            <a:custGeom>
              <a:avLst/>
              <a:gdLst>
                <a:gd name="csX0" fmla="*/ 1428775 w 1593829"/>
                <a:gd name="csY0" fmla="*/ 1119053 h 1140900"/>
                <a:gd name="csX1" fmla="*/ 1587947 w 1593829"/>
                <a:gd name="csY1" fmla="*/ 843253 h 1140900"/>
                <a:gd name="csX2" fmla="*/ 1550002 w 1593829"/>
                <a:gd name="csY2" fmla="*/ 777711 h 1140900"/>
                <a:gd name="csX3" fmla="*/ 702560 w 1593829"/>
                <a:gd name="csY3" fmla="*/ 777711 h 1140900"/>
                <a:gd name="csX4" fmla="*/ 664615 w 1593829"/>
                <a:gd name="csY4" fmla="*/ 755864 h 1140900"/>
                <a:gd name="csX5" fmla="*/ 240812 w 1593829"/>
                <a:gd name="csY5" fmla="*/ 21929 h 1140900"/>
                <a:gd name="csX6" fmla="*/ 165086 w 1593829"/>
                <a:gd name="csY6" fmla="*/ 21929 h 1140900"/>
                <a:gd name="csX7" fmla="*/ 5914 w 1593829"/>
                <a:gd name="csY7" fmla="*/ 297730 h 1140900"/>
                <a:gd name="csX8" fmla="*/ 5914 w 1593829"/>
                <a:gd name="csY8" fmla="*/ 341424 h 1140900"/>
                <a:gd name="csX9" fmla="*/ 454849 w 1593829"/>
                <a:gd name="csY9" fmla="*/ 1119053 h 1140900"/>
                <a:gd name="csX10" fmla="*/ 492795 w 1593829"/>
                <a:gd name="csY10" fmla="*/ 1140901 h 1140900"/>
                <a:gd name="csX11" fmla="*/ 1390830 w 1593829"/>
                <a:gd name="csY11" fmla="*/ 1140901 h 1140900"/>
                <a:gd name="csX12" fmla="*/ 1428775 w 1593829"/>
                <a:gd name="csY12" fmla="*/ 1119053 h 114090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1593829" h="1140900">
                  <a:moveTo>
                    <a:pt x="1428775" y="1119053"/>
                  </a:moveTo>
                  <a:lnTo>
                    <a:pt x="1587947" y="843253"/>
                  </a:lnTo>
                  <a:cubicBezTo>
                    <a:pt x="1604703" y="814014"/>
                    <a:pt x="1583676" y="777711"/>
                    <a:pt x="1550002" y="777711"/>
                  </a:cubicBezTo>
                  <a:lnTo>
                    <a:pt x="702560" y="777711"/>
                  </a:lnTo>
                  <a:cubicBezTo>
                    <a:pt x="686955" y="777711"/>
                    <a:pt x="672500" y="769334"/>
                    <a:pt x="664615" y="755864"/>
                  </a:cubicBezTo>
                  <a:lnTo>
                    <a:pt x="240812" y="21929"/>
                  </a:lnTo>
                  <a:cubicBezTo>
                    <a:pt x="224057" y="-7310"/>
                    <a:pt x="181841" y="-7310"/>
                    <a:pt x="165086" y="21929"/>
                  </a:cubicBezTo>
                  <a:lnTo>
                    <a:pt x="5914" y="297730"/>
                  </a:lnTo>
                  <a:cubicBezTo>
                    <a:pt x="-1971" y="311200"/>
                    <a:pt x="-1971" y="327955"/>
                    <a:pt x="5914" y="341424"/>
                  </a:cubicBezTo>
                  <a:lnTo>
                    <a:pt x="454849" y="1119053"/>
                  </a:lnTo>
                  <a:cubicBezTo>
                    <a:pt x="462734" y="1132523"/>
                    <a:pt x="477025" y="1140901"/>
                    <a:pt x="492795" y="1140901"/>
                  </a:cubicBezTo>
                  <a:lnTo>
                    <a:pt x="1390830" y="1140901"/>
                  </a:lnTo>
                  <a:cubicBezTo>
                    <a:pt x="1406435" y="1140901"/>
                    <a:pt x="1420890" y="1132523"/>
                    <a:pt x="1428775" y="1119053"/>
                  </a:cubicBezTo>
                  <a:close/>
                </a:path>
              </a:pathLst>
            </a:custGeom>
            <a:grpFill/>
            <a:ln w="16418" cap="flat">
              <a:noFill/>
              <a:prstDash val="solid"/>
              <a:round/>
            </a:ln>
          </p:spPr>
          <p:txBody>
            <a:bodyPr/>
            <a:lstStyle/>
            <a:p>
              <a:endParaRPr lang="de-DE"/>
            </a:p>
          </p:txBody>
        </p:sp>
      </p:grpSp>
      <p:sp>
        <p:nvSpPr>
          <p:cNvPr id="2" name="Titel 1">
            <a:extLst>
              <a:ext uri="{FF2B5EF4-FFF2-40B4-BE49-F238E27FC236}">
                <a16:creationId xmlns:a16="http://schemas.microsoft.com/office/drawing/2014/main" id="{37141C3E-6C1A-1AAE-90F3-4E8C7AC66AC6}"/>
              </a:ext>
            </a:extLst>
          </p:cNvPr>
          <p:cNvSpPr>
            <a:spLocks noGrp="1"/>
          </p:cNvSpPr>
          <p:nvPr>
            <p:ph type="title"/>
          </p:nvPr>
        </p:nvSpPr>
        <p:spPr>
          <a:xfrm>
            <a:off x="230400" y="1245601"/>
            <a:ext cx="9739100" cy="961200"/>
          </a:xfrm>
        </p:spPr>
        <p:txBody>
          <a:bodyPr anchor="t" anchorCtr="0"/>
          <a:lstStyle>
            <a:lvl1pPr>
              <a:lnSpc>
                <a:spcPct val="95000"/>
              </a:lnSpc>
              <a:defRPr sz="3600">
                <a:solidFill>
                  <a:schemeClr val="bg1"/>
                </a:solidFill>
              </a:defRPr>
            </a:lvl1pPr>
          </a:lstStyle>
          <a:p>
            <a:r>
              <a:rPr lang="de-DE"/>
              <a:t>Mastertitelformat bearbeiten</a:t>
            </a:r>
            <a:endParaRPr lang="de-DE" dirty="0"/>
          </a:p>
        </p:txBody>
      </p:sp>
      <p:sp>
        <p:nvSpPr>
          <p:cNvPr id="9" name="Textfeld 8">
            <a:extLst>
              <a:ext uri="{FF2B5EF4-FFF2-40B4-BE49-F238E27FC236}">
                <a16:creationId xmlns:a16="http://schemas.microsoft.com/office/drawing/2014/main" id="{E14D6319-82DA-6349-615E-B310FB4012DF}"/>
              </a:ext>
            </a:extLst>
          </p:cNvPr>
          <p:cNvSpPr txBox="1"/>
          <p:nvPr userDrawn="1"/>
        </p:nvSpPr>
        <p:spPr>
          <a:xfrm>
            <a:off x="991533" y="5756400"/>
            <a:ext cx="9444709" cy="902209"/>
          </a:xfrm>
          <a:prstGeom prst="rect">
            <a:avLst/>
          </a:prstGeom>
          <a:noFill/>
        </p:spPr>
        <p:txBody>
          <a:bodyPr wrap="square" lIns="0" tIns="0" rIns="0" bIns="0" rtlCol="0" anchor="b" anchorCtr="0">
            <a:noAutofit/>
          </a:bodyPr>
          <a:lstStyle/>
          <a:p>
            <a:pPr lvl="4" algn="l"/>
            <a:r>
              <a:rPr lang="de-DE" b="1" dirty="0">
                <a:solidFill>
                  <a:schemeClr val="bg1"/>
                </a:solidFill>
              </a:rPr>
              <a:t>Bildrechte und Inhalte | Legal Disclaimer: </a:t>
            </a:r>
            <a:r>
              <a:rPr lang="de-DE" dirty="0">
                <a:solidFill>
                  <a:schemeClr val="bg1"/>
                </a:solidFill>
              </a:rPr>
              <a:t>Die Markenzeichen sowie die hier veröffentlichten Inhalte sind marken- bzw. urheberrechtlich geschützt und dürfen nur mit unserer ausdrücklichen Zustimmung von Dritten verwendet werden. Sollten Sie Interesse an der Nutzung von Inhalten haben, z. B. der Verwendung von Grafiken oder Bildmaterial, kontaktieren Sie uns bitte unter info@berlintxl.de.</a:t>
            </a:r>
          </a:p>
        </p:txBody>
      </p:sp>
      <p:pic>
        <p:nvPicPr>
          <p:cNvPr id="4" name="Grafik 3">
            <a:extLst>
              <a:ext uri="{FF2B5EF4-FFF2-40B4-BE49-F238E27FC236}">
                <a16:creationId xmlns:a16="http://schemas.microsoft.com/office/drawing/2014/main" id="{4FD98AAB-02FE-FE8D-637D-3BF07982291C}"/>
              </a:ext>
            </a:extLst>
          </p:cNvPr>
          <p:cNvPicPr>
            <a:picLocks noChangeAspect="1"/>
          </p:cNvPicPr>
          <p:nvPr userDrawn="1"/>
        </p:nvPicPr>
        <p:blipFill>
          <a:blip r:embed="rId2"/>
          <a:srcRect/>
          <a:stretch/>
        </p:blipFill>
        <p:spPr>
          <a:xfrm>
            <a:off x="10616803" y="233362"/>
            <a:ext cx="1343422" cy="569092"/>
          </a:xfrm>
          <a:prstGeom prst="rect">
            <a:avLst/>
          </a:prstGeom>
        </p:spPr>
      </p:pic>
      <p:grpSp>
        <p:nvGrpSpPr>
          <p:cNvPr id="3" name="Gruppieren 2">
            <a:extLst>
              <a:ext uri="{FF2B5EF4-FFF2-40B4-BE49-F238E27FC236}">
                <a16:creationId xmlns:a16="http://schemas.microsoft.com/office/drawing/2014/main" id="{4F90FA66-AD56-2EDF-5ACE-D1DF0C5B167C}"/>
              </a:ext>
            </a:extLst>
          </p:cNvPr>
          <p:cNvGrpSpPr/>
          <p:nvPr userDrawn="1"/>
        </p:nvGrpSpPr>
        <p:grpSpPr>
          <a:xfrm>
            <a:off x="230400" y="6102000"/>
            <a:ext cx="522012" cy="522012"/>
            <a:chOff x="8292244" y="2362632"/>
            <a:chExt cx="522012" cy="522012"/>
          </a:xfrm>
        </p:grpSpPr>
        <p:sp>
          <p:nvSpPr>
            <p:cNvPr id="6" name="Freihandform: Form 5">
              <a:extLst>
                <a:ext uri="{FF2B5EF4-FFF2-40B4-BE49-F238E27FC236}">
                  <a16:creationId xmlns:a16="http://schemas.microsoft.com/office/drawing/2014/main" id="{0016753E-B011-A34D-6777-469A1F5BC982}"/>
                </a:ext>
              </a:extLst>
            </p:cNvPr>
            <p:cNvSpPr/>
            <p:nvPr/>
          </p:nvSpPr>
          <p:spPr>
            <a:xfrm>
              <a:off x="8292244" y="2529489"/>
              <a:ext cx="20507" cy="20508"/>
            </a:xfrm>
            <a:custGeom>
              <a:avLst/>
              <a:gdLst>
                <a:gd name="csX0" fmla="*/ 20507 w 20507"/>
                <a:gd name="csY0" fmla="*/ 0 h 20508"/>
                <a:gd name="csX1" fmla="*/ 0 w 20507"/>
                <a:gd name="csY1" fmla="*/ 0 h 20508"/>
                <a:gd name="csX2" fmla="*/ 0 w 20507"/>
                <a:gd name="csY2" fmla="*/ 20508 h 20508"/>
                <a:gd name="csX3" fmla="*/ 20507 w 20507"/>
                <a:gd name="csY3" fmla="*/ 20508 h 20508"/>
                <a:gd name="csX4" fmla="*/ 20507 w 20507"/>
                <a:gd name="csY4" fmla="*/ 0 h 20508"/>
              </a:gdLst>
              <a:ahLst/>
              <a:cxnLst>
                <a:cxn ang="0">
                  <a:pos x="csX0" y="csY0"/>
                </a:cxn>
                <a:cxn ang="0">
                  <a:pos x="csX1" y="csY1"/>
                </a:cxn>
                <a:cxn ang="0">
                  <a:pos x="csX2" y="csY2"/>
                </a:cxn>
                <a:cxn ang="0">
                  <a:pos x="csX3" y="csY3"/>
                </a:cxn>
                <a:cxn ang="0">
                  <a:pos x="csX4" y="csY4"/>
                </a:cxn>
              </a:cxnLst>
              <a:rect l="l" t="t" r="r" b="b"/>
              <a:pathLst>
                <a:path w="20507" h="20508">
                  <a:moveTo>
                    <a:pt x="20507" y="0"/>
                  </a:moveTo>
                  <a:lnTo>
                    <a:pt x="0" y="0"/>
                  </a:lnTo>
                  <a:lnTo>
                    <a:pt x="0" y="20508"/>
                  </a:lnTo>
                  <a:lnTo>
                    <a:pt x="20507" y="20508"/>
                  </a:lnTo>
                  <a:lnTo>
                    <a:pt x="20507" y="0"/>
                  </a:lnTo>
                  <a:close/>
                </a:path>
              </a:pathLst>
            </a:custGeom>
            <a:solidFill>
              <a:srgbClr val="FFFFFF"/>
            </a:solidFill>
            <a:ln w="9185" cap="flat">
              <a:noFill/>
              <a:prstDash val="solid"/>
              <a:miter/>
            </a:ln>
          </p:spPr>
          <p:txBody>
            <a:bodyPr/>
            <a:lstStyle/>
            <a:p>
              <a:endParaRPr lang="de-DE"/>
            </a:p>
          </p:txBody>
        </p:sp>
        <p:sp>
          <p:nvSpPr>
            <p:cNvPr id="8" name="Freihandform: Form 7">
              <a:extLst>
                <a:ext uri="{FF2B5EF4-FFF2-40B4-BE49-F238E27FC236}">
                  <a16:creationId xmlns:a16="http://schemas.microsoft.com/office/drawing/2014/main" id="{B0CEF9CD-DBDE-FA3B-CC33-1275CBEF791A}"/>
                </a:ext>
              </a:extLst>
            </p:cNvPr>
            <p:cNvSpPr/>
            <p:nvPr/>
          </p:nvSpPr>
          <p:spPr>
            <a:xfrm>
              <a:off x="8292244" y="2655331"/>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cubicBezTo>
                    <a:pt x="20507" y="20507"/>
                    <a:pt x="20507" y="-1"/>
                    <a:pt x="20507" y="0"/>
                  </a:cubicBezTo>
                  <a:close/>
                </a:path>
              </a:pathLst>
            </a:custGeom>
            <a:solidFill>
              <a:srgbClr val="FFFFFF"/>
            </a:solidFill>
            <a:ln w="9185" cap="flat">
              <a:noFill/>
              <a:prstDash val="solid"/>
              <a:miter/>
            </a:ln>
          </p:spPr>
          <p:txBody>
            <a:bodyPr/>
            <a:lstStyle/>
            <a:p>
              <a:endParaRPr lang="de-DE"/>
            </a:p>
          </p:txBody>
        </p:sp>
        <p:sp>
          <p:nvSpPr>
            <p:cNvPr id="10" name="Freihandform: Form 9">
              <a:extLst>
                <a:ext uri="{FF2B5EF4-FFF2-40B4-BE49-F238E27FC236}">
                  <a16:creationId xmlns:a16="http://schemas.microsoft.com/office/drawing/2014/main" id="{8B2765E3-CCD7-0DB2-2AA9-C7551E7E7BD3}"/>
                </a:ext>
              </a:extLst>
            </p:cNvPr>
            <p:cNvSpPr/>
            <p:nvPr/>
          </p:nvSpPr>
          <p:spPr>
            <a:xfrm>
              <a:off x="8292244" y="2696346"/>
              <a:ext cx="20507" cy="20508"/>
            </a:xfrm>
            <a:custGeom>
              <a:avLst/>
              <a:gdLst>
                <a:gd name="csX0" fmla="*/ 20507 w 20507"/>
                <a:gd name="csY0" fmla="*/ 0 h 20508"/>
                <a:gd name="csX1" fmla="*/ 0 w 20507"/>
                <a:gd name="csY1" fmla="*/ 0 h 20508"/>
                <a:gd name="csX2" fmla="*/ 0 w 20507"/>
                <a:gd name="csY2" fmla="*/ 20508 h 20508"/>
                <a:gd name="csX3" fmla="*/ 20507 w 20507"/>
                <a:gd name="csY3" fmla="*/ 20508 h 20508"/>
                <a:gd name="csX4" fmla="*/ 20507 w 20507"/>
                <a:gd name="csY4" fmla="*/ 0 h 20508"/>
              </a:gdLst>
              <a:ahLst/>
              <a:cxnLst>
                <a:cxn ang="0">
                  <a:pos x="csX0" y="csY0"/>
                </a:cxn>
                <a:cxn ang="0">
                  <a:pos x="csX1" y="csY1"/>
                </a:cxn>
                <a:cxn ang="0">
                  <a:pos x="csX2" y="csY2"/>
                </a:cxn>
                <a:cxn ang="0">
                  <a:pos x="csX3" y="csY3"/>
                </a:cxn>
                <a:cxn ang="0">
                  <a:pos x="csX4" y="csY4"/>
                </a:cxn>
              </a:cxnLst>
              <a:rect l="l" t="t" r="r" b="b"/>
              <a:pathLst>
                <a:path w="20507" h="20508">
                  <a:moveTo>
                    <a:pt x="20507" y="0"/>
                  </a:moveTo>
                  <a:lnTo>
                    <a:pt x="0" y="0"/>
                  </a:lnTo>
                  <a:lnTo>
                    <a:pt x="0" y="20508"/>
                  </a:lnTo>
                  <a:lnTo>
                    <a:pt x="20507" y="20508"/>
                  </a:lnTo>
                  <a:lnTo>
                    <a:pt x="20507" y="0"/>
                  </a:lnTo>
                  <a:close/>
                </a:path>
              </a:pathLst>
            </a:custGeom>
            <a:solidFill>
              <a:srgbClr val="FFFFFF"/>
            </a:solidFill>
            <a:ln w="9185" cap="flat">
              <a:noFill/>
              <a:prstDash val="solid"/>
              <a:miter/>
            </a:ln>
          </p:spPr>
          <p:txBody>
            <a:bodyPr/>
            <a:lstStyle/>
            <a:p>
              <a:endParaRPr lang="de-DE"/>
            </a:p>
          </p:txBody>
        </p:sp>
        <p:sp>
          <p:nvSpPr>
            <p:cNvPr id="11" name="Freihandform: Form 10">
              <a:extLst>
                <a:ext uri="{FF2B5EF4-FFF2-40B4-BE49-F238E27FC236}">
                  <a16:creationId xmlns:a16="http://schemas.microsoft.com/office/drawing/2014/main" id="{8D93981E-4642-F10A-E034-E3EDB5538F5F}"/>
                </a:ext>
              </a:extLst>
            </p:cNvPr>
            <p:cNvSpPr/>
            <p:nvPr/>
          </p:nvSpPr>
          <p:spPr>
            <a:xfrm>
              <a:off x="8313684" y="2529489"/>
              <a:ext cx="20507" cy="20508"/>
            </a:xfrm>
            <a:custGeom>
              <a:avLst/>
              <a:gdLst>
                <a:gd name="csX0" fmla="*/ 20507 w 20507"/>
                <a:gd name="csY0" fmla="*/ 0 h 20508"/>
                <a:gd name="csX1" fmla="*/ 0 w 20507"/>
                <a:gd name="csY1" fmla="*/ 0 h 20508"/>
                <a:gd name="csX2" fmla="*/ 0 w 20507"/>
                <a:gd name="csY2" fmla="*/ 20508 h 20508"/>
                <a:gd name="csX3" fmla="*/ 20507 w 20507"/>
                <a:gd name="csY3" fmla="*/ 20508 h 20508"/>
                <a:gd name="csX4" fmla="*/ 20507 w 20507"/>
                <a:gd name="csY4" fmla="*/ 0 h 20508"/>
              </a:gdLst>
              <a:ahLst/>
              <a:cxnLst>
                <a:cxn ang="0">
                  <a:pos x="csX0" y="csY0"/>
                </a:cxn>
                <a:cxn ang="0">
                  <a:pos x="csX1" y="csY1"/>
                </a:cxn>
                <a:cxn ang="0">
                  <a:pos x="csX2" y="csY2"/>
                </a:cxn>
                <a:cxn ang="0">
                  <a:pos x="csX3" y="csY3"/>
                </a:cxn>
                <a:cxn ang="0">
                  <a:pos x="csX4" y="csY4"/>
                </a:cxn>
              </a:cxnLst>
              <a:rect l="l" t="t" r="r" b="b"/>
              <a:pathLst>
                <a:path w="20507" h="20508">
                  <a:moveTo>
                    <a:pt x="20507" y="0"/>
                  </a:moveTo>
                  <a:lnTo>
                    <a:pt x="0" y="0"/>
                  </a:lnTo>
                  <a:lnTo>
                    <a:pt x="0" y="20508"/>
                  </a:lnTo>
                  <a:lnTo>
                    <a:pt x="20507" y="20508"/>
                  </a:lnTo>
                  <a:lnTo>
                    <a:pt x="20507" y="0"/>
                  </a:lnTo>
                  <a:close/>
                </a:path>
              </a:pathLst>
            </a:custGeom>
            <a:solidFill>
              <a:srgbClr val="FFFFFF"/>
            </a:solidFill>
            <a:ln w="9185" cap="flat">
              <a:noFill/>
              <a:prstDash val="solid"/>
              <a:miter/>
            </a:ln>
          </p:spPr>
          <p:txBody>
            <a:bodyPr/>
            <a:lstStyle/>
            <a:p>
              <a:endParaRPr lang="de-DE"/>
            </a:p>
          </p:txBody>
        </p:sp>
        <p:sp>
          <p:nvSpPr>
            <p:cNvPr id="12" name="Freihandform: Form 11">
              <a:extLst>
                <a:ext uri="{FF2B5EF4-FFF2-40B4-BE49-F238E27FC236}">
                  <a16:creationId xmlns:a16="http://schemas.microsoft.com/office/drawing/2014/main" id="{BF242EA8-8E26-FEF0-F274-71E0B1EC4E5B}"/>
                </a:ext>
              </a:extLst>
            </p:cNvPr>
            <p:cNvSpPr/>
            <p:nvPr/>
          </p:nvSpPr>
          <p:spPr>
            <a:xfrm>
              <a:off x="8313684" y="2613384"/>
              <a:ext cx="20507" cy="20508"/>
            </a:xfrm>
            <a:custGeom>
              <a:avLst/>
              <a:gdLst>
                <a:gd name="csX0" fmla="*/ 20507 w 20507"/>
                <a:gd name="csY0" fmla="*/ 0 h 20508"/>
                <a:gd name="csX1" fmla="*/ 0 w 20507"/>
                <a:gd name="csY1" fmla="*/ 0 h 20508"/>
                <a:gd name="csX2" fmla="*/ 0 w 20507"/>
                <a:gd name="csY2" fmla="*/ 20508 h 20508"/>
                <a:gd name="csX3" fmla="*/ 20507 w 20507"/>
                <a:gd name="csY3" fmla="*/ 20508 h 20508"/>
                <a:gd name="csX4" fmla="*/ 20507 w 20507"/>
                <a:gd name="csY4" fmla="*/ 0 h 20508"/>
              </a:gdLst>
              <a:ahLst/>
              <a:cxnLst>
                <a:cxn ang="0">
                  <a:pos x="csX0" y="csY0"/>
                </a:cxn>
                <a:cxn ang="0">
                  <a:pos x="csX1" y="csY1"/>
                </a:cxn>
                <a:cxn ang="0">
                  <a:pos x="csX2" y="csY2"/>
                </a:cxn>
                <a:cxn ang="0">
                  <a:pos x="csX3" y="csY3"/>
                </a:cxn>
                <a:cxn ang="0">
                  <a:pos x="csX4" y="csY4"/>
                </a:cxn>
              </a:cxnLst>
              <a:rect l="l" t="t" r="r" b="b"/>
              <a:pathLst>
                <a:path w="20507" h="20508">
                  <a:moveTo>
                    <a:pt x="20507" y="0"/>
                  </a:moveTo>
                  <a:lnTo>
                    <a:pt x="0" y="0"/>
                  </a:lnTo>
                  <a:lnTo>
                    <a:pt x="0" y="20508"/>
                  </a:lnTo>
                  <a:lnTo>
                    <a:pt x="20507" y="20508"/>
                  </a:lnTo>
                  <a:lnTo>
                    <a:pt x="20507" y="0"/>
                  </a:lnTo>
                  <a:close/>
                </a:path>
              </a:pathLst>
            </a:custGeom>
            <a:solidFill>
              <a:srgbClr val="FFFFFF"/>
            </a:solidFill>
            <a:ln w="9185" cap="flat">
              <a:noFill/>
              <a:prstDash val="solid"/>
              <a:miter/>
            </a:ln>
          </p:spPr>
          <p:txBody>
            <a:bodyPr/>
            <a:lstStyle/>
            <a:p>
              <a:endParaRPr lang="de-DE"/>
            </a:p>
          </p:txBody>
        </p:sp>
        <p:sp>
          <p:nvSpPr>
            <p:cNvPr id="13" name="Freihandform: Form 12">
              <a:extLst>
                <a:ext uri="{FF2B5EF4-FFF2-40B4-BE49-F238E27FC236}">
                  <a16:creationId xmlns:a16="http://schemas.microsoft.com/office/drawing/2014/main" id="{D47D1B4D-4C5F-FABE-ADF5-5D2588F398D0}"/>
                </a:ext>
              </a:extLst>
            </p:cNvPr>
            <p:cNvSpPr/>
            <p:nvPr/>
          </p:nvSpPr>
          <p:spPr>
            <a:xfrm>
              <a:off x="8313684" y="2633892"/>
              <a:ext cx="20507" cy="20508"/>
            </a:xfrm>
            <a:custGeom>
              <a:avLst/>
              <a:gdLst>
                <a:gd name="csX0" fmla="*/ 20507 w 20507"/>
                <a:gd name="csY0" fmla="*/ 0 h 20508"/>
                <a:gd name="csX1" fmla="*/ 0 w 20507"/>
                <a:gd name="csY1" fmla="*/ 0 h 20508"/>
                <a:gd name="csX2" fmla="*/ 0 w 20507"/>
                <a:gd name="csY2" fmla="*/ 20508 h 20508"/>
                <a:gd name="csX3" fmla="*/ 20507 w 20507"/>
                <a:gd name="csY3" fmla="*/ 20508 h 20508"/>
                <a:gd name="csX4" fmla="*/ 20507 w 20507"/>
                <a:gd name="csY4" fmla="*/ 0 h 20508"/>
              </a:gdLst>
              <a:ahLst/>
              <a:cxnLst>
                <a:cxn ang="0">
                  <a:pos x="csX0" y="csY0"/>
                </a:cxn>
                <a:cxn ang="0">
                  <a:pos x="csX1" y="csY1"/>
                </a:cxn>
                <a:cxn ang="0">
                  <a:pos x="csX2" y="csY2"/>
                </a:cxn>
                <a:cxn ang="0">
                  <a:pos x="csX3" y="csY3"/>
                </a:cxn>
                <a:cxn ang="0">
                  <a:pos x="csX4" y="csY4"/>
                </a:cxn>
              </a:cxnLst>
              <a:rect l="l" t="t" r="r" b="b"/>
              <a:pathLst>
                <a:path w="20507" h="20508">
                  <a:moveTo>
                    <a:pt x="20507" y="0"/>
                  </a:moveTo>
                  <a:lnTo>
                    <a:pt x="0" y="0"/>
                  </a:lnTo>
                  <a:lnTo>
                    <a:pt x="0" y="20508"/>
                  </a:lnTo>
                  <a:lnTo>
                    <a:pt x="20507" y="20508"/>
                  </a:lnTo>
                  <a:lnTo>
                    <a:pt x="20507" y="0"/>
                  </a:lnTo>
                  <a:close/>
                </a:path>
              </a:pathLst>
            </a:custGeom>
            <a:solidFill>
              <a:srgbClr val="FFFFFF"/>
            </a:solidFill>
            <a:ln w="9185" cap="flat">
              <a:noFill/>
              <a:prstDash val="solid"/>
              <a:miter/>
            </a:ln>
          </p:spPr>
          <p:txBody>
            <a:bodyPr/>
            <a:lstStyle/>
            <a:p>
              <a:endParaRPr lang="de-DE"/>
            </a:p>
          </p:txBody>
        </p:sp>
        <p:sp>
          <p:nvSpPr>
            <p:cNvPr id="14" name="Freihandform: Form 13">
              <a:extLst>
                <a:ext uri="{FF2B5EF4-FFF2-40B4-BE49-F238E27FC236}">
                  <a16:creationId xmlns:a16="http://schemas.microsoft.com/office/drawing/2014/main" id="{C9748ED8-31F5-F9DB-3DC4-5C8BA2064558}"/>
                </a:ext>
              </a:extLst>
            </p:cNvPr>
            <p:cNvSpPr/>
            <p:nvPr/>
          </p:nvSpPr>
          <p:spPr>
            <a:xfrm>
              <a:off x="8313684" y="2655331"/>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cubicBezTo>
                    <a:pt x="20507" y="20507"/>
                    <a:pt x="20507" y="-1"/>
                    <a:pt x="20507" y="0"/>
                  </a:cubicBezTo>
                  <a:close/>
                </a:path>
              </a:pathLst>
            </a:custGeom>
            <a:solidFill>
              <a:srgbClr val="FFFFFF"/>
            </a:solidFill>
            <a:ln w="9185" cap="flat">
              <a:noFill/>
              <a:prstDash val="solid"/>
              <a:miter/>
            </a:ln>
          </p:spPr>
          <p:txBody>
            <a:bodyPr/>
            <a:lstStyle/>
            <a:p>
              <a:endParaRPr lang="de-DE"/>
            </a:p>
          </p:txBody>
        </p:sp>
        <p:sp>
          <p:nvSpPr>
            <p:cNvPr id="15" name="Freihandform: Form 14">
              <a:extLst>
                <a:ext uri="{FF2B5EF4-FFF2-40B4-BE49-F238E27FC236}">
                  <a16:creationId xmlns:a16="http://schemas.microsoft.com/office/drawing/2014/main" id="{F5F285BB-0655-2F5C-50A2-315462E8795D}"/>
                </a:ext>
              </a:extLst>
            </p:cNvPr>
            <p:cNvSpPr/>
            <p:nvPr/>
          </p:nvSpPr>
          <p:spPr>
            <a:xfrm>
              <a:off x="8334191" y="2550929"/>
              <a:ext cx="20507" cy="20508"/>
            </a:xfrm>
            <a:custGeom>
              <a:avLst/>
              <a:gdLst>
                <a:gd name="csX0" fmla="*/ 20507 w 20507"/>
                <a:gd name="csY0" fmla="*/ 0 h 20508"/>
                <a:gd name="csX1" fmla="*/ 0 w 20507"/>
                <a:gd name="csY1" fmla="*/ 0 h 20508"/>
                <a:gd name="csX2" fmla="*/ 0 w 20507"/>
                <a:gd name="csY2" fmla="*/ 20508 h 20508"/>
                <a:gd name="csX3" fmla="*/ 20507 w 20507"/>
                <a:gd name="csY3" fmla="*/ 20508 h 20508"/>
                <a:gd name="csX4" fmla="*/ 20507 w 20507"/>
                <a:gd name="csY4" fmla="*/ 0 h 20508"/>
              </a:gdLst>
              <a:ahLst/>
              <a:cxnLst>
                <a:cxn ang="0">
                  <a:pos x="csX0" y="csY0"/>
                </a:cxn>
                <a:cxn ang="0">
                  <a:pos x="csX1" y="csY1"/>
                </a:cxn>
                <a:cxn ang="0">
                  <a:pos x="csX2" y="csY2"/>
                </a:cxn>
                <a:cxn ang="0">
                  <a:pos x="csX3" y="csY3"/>
                </a:cxn>
                <a:cxn ang="0">
                  <a:pos x="csX4" y="csY4"/>
                </a:cxn>
              </a:cxnLst>
              <a:rect l="l" t="t" r="r" b="b"/>
              <a:pathLst>
                <a:path w="20507" h="20508">
                  <a:moveTo>
                    <a:pt x="20507" y="0"/>
                  </a:moveTo>
                  <a:lnTo>
                    <a:pt x="0" y="0"/>
                  </a:lnTo>
                  <a:lnTo>
                    <a:pt x="0" y="20508"/>
                  </a:lnTo>
                  <a:lnTo>
                    <a:pt x="20507" y="20508"/>
                  </a:lnTo>
                  <a:lnTo>
                    <a:pt x="20507" y="0"/>
                  </a:lnTo>
                  <a:close/>
                </a:path>
              </a:pathLst>
            </a:custGeom>
            <a:solidFill>
              <a:srgbClr val="FFFFFF"/>
            </a:solidFill>
            <a:ln w="9185" cap="flat">
              <a:noFill/>
              <a:prstDash val="solid"/>
              <a:miter/>
            </a:ln>
          </p:spPr>
          <p:txBody>
            <a:bodyPr/>
            <a:lstStyle/>
            <a:p>
              <a:endParaRPr lang="de-DE"/>
            </a:p>
          </p:txBody>
        </p:sp>
        <p:sp>
          <p:nvSpPr>
            <p:cNvPr id="16" name="Freihandform: Form 15">
              <a:extLst>
                <a:ext uri="{FF2B5EF4-FFF2-40B4-BE49-F238E27FC236}">
                  <a16:creationId xmlns:a16="http://schemas.microsoft.com/office/drawing/2014/main" id="{54DDFF9A-A29B-A52A-102B-E5C2D6D23F70}"/>
                </a:ext>
              </a:extLst>
            </p:cNvPr>
            <p:cNvSpPr/>
            <p:nvPr/>
          </p:nvSpPr>
          <p:spPr>
            <a:xfrm>
              <a:off x="8334191" y="2613384"/>
              <a:ext cx="20507" cy="20508"/>
            </a:xfrm>
            <a:custGeom>
              <a:avLst/>
              <a:gdLst>
                <a:gd name="csX0" fmla="*/ 20507 w 20507"/>
                <a:gd name="csY0" fmla="*/ 0 h 20508"/>
                <a:gd name="csX1" fmla="*/ 0 w 20507"/>
                <a:gd name="csY1" fmla="*/ 0 h 20508"/>
                <a:gd name="csX2" fmla="*/ 0 w 20507"/>
                <a:gd name="csY2" fmla="*/ 20508 h 20508"/>
                <a:gd name="csX3" fmla="*/ 20507 w 20507"/>
                <a:gd name="csY3" fmla="*/ 20508 h 20508"/>
                <a:gd name="csX4" fmla="*/ 20507 w 20507"/>
                <a:gd name="csY4" fmla="*/ 0 h 20508"/>
              </a:gdLst>
              <a:ahLst/>
              <a:cxnLst>
                <a:cxn ang="0">
                  <a:pos x="csX0" y="csY0"/>
                </a:cxn>
                <a:cxn ang="0">
                  <a:pos x="csX1" y="csY1"/>
                </a:cxn>
                <a:cxn ang="0">
                  <a:pos x="csX2" y="csY2"/>
                </a:cxn>
                <a:cxn ang="0">
                  <a:pos x="csX3" y="csY3"/>
                </a:cxn>
                <a:cxn ang="0">
                  <a:pos x="csX4" y="csY4"/>
                </a:cxn>
              </a:cxnLst>
              <a:rect l="l" t="t" r="r" b="b"/>
              <a:pathLst>
                <a:path w="20507" h="20508">
                  <a:moveTo>
                    <a:pt x="20507" y="0"/>
                  </a:moveTo>
                  <a:lnTo>
                    <a:pt x="0" y="0"/>
                  </a:lnTo>
                  <a:lnTo>
                    <a:pt x="0" y="20508"/>
                  </a:lnTo>
                  <a:lnTo>
                    <a:pt x="20507" y="20508"/>
                  </a:lnTo>
                  <a:lnTo>
                    <a:pt x="20507" y="0"/>
                  </a:lnTo>
                  <a:close/>
                </a:path>
              </a:pathLst>
            </a:custGeom>
            <a:solidFill>
              <a:srgbClr val="FFFFFF"/>
            </a:solidFill>
            <a:ln w="9185" cap="flat">
              <a:noFill/>
              <a:prstDash val="solid"/>
              <a:miter/>
            </a:ln>
          </p:spPr>
          <p:txBody>
            <a:bodyPr/>
            <a:lstStyle/>
            <a:p>
              <a:endParaRPr lang="de-DE"/>
            </a:p>
          </p:txBody>
        </p:sp>
        <p:sp>
          <p:nvSpPr>
            <p:cNvPr id="17" name="Freihandform: Form 16">
              <a:extLst>
                <a:ext uri="{FF2B5EF4-FFF2-40B4-BE49-F238E27FC236}">
                  <a16:creationId xmlns:a16="http://schemas.microsoft.com/office/drawing/2014/main" id="{061ACE02-9E65-3234-3911-DA7B27397D49}"/>
                </a:ext>
              </a:extLst>
            </p:cNvPr>
            <p:cNvSpPr/>
            <p:nvPr/>
          </p:nvSpPr>
          <p:spPr>
            <a:xfrm>
              <a:off x="8334191" y="2675839"/>
              <a:ext cx="20507" cy="20508"/>
            </a:xfrm>
            <a:custGeom>
              <a:avLst/>
              <a:gdLst>
                <a:gd name="csX0" fmla="*/ 20507 w 20507"/>
                <a:gd name="csY0" fmla="*/ 0 h 20508"/>
                <a:gd name="csX1" fmla="*/ 0 w 20507"/>
                <a:gd name="csY1" fmla="*/ 0 h 20508"/>
                <a:gd name="csX2" fmla="*/ 0 w 20507"/>
                <a:gd name="csY2" fmla="*/ 20508 h 20508"/>
                <a:gd name="csX3" fmla="*/ 20507 w 20507"/>
                <a:gd name="csY3" fmla="*/ 20508 h 20508"/>
                <a:gd name="csX4" fmla="*/ 20507 w 20507"/>
                <a:gd name="csY4" fmla="*/ 0 h 20508"/>
              </a:gdLst>
              <a:ahLst/>
              <a:cxnLst>
                <a:cxn ang="0">
                  <a:pos x="csX0" y="csY0"/>
                </a:cxn>
                <a:cxn ang="0">
                  <a:pos x="csX1" y="csY1"/>
                </a:cxn>
                <a:cxn ang="0">
                  <a:pos x="csX2" y="csY2"/>
                </a:cxn>
                <a:cxn ang="0">
                  <a:pos x="csX3" y="csY3"/>
                </a:cxn>
                <a:cxn ang="0">
                  <a:pos x="csX4" y="csY4"/>
                </a:cxn>
              </a:cxnLst>
              <a:rect l="l" t="t" r="r" b="b"/>
              <a:pathLst>
                <a:path w="20507" h="20508">
                  <a:moveTo>
                    <a:pt x="20507" y="0"/>
                  </a:moveTo>
                  <a:lnTo>
                    <a:pt x="0" y="0"/>
                  </a:lnTo>
                  <a:lnTo>
                    <a:pt x="0" y="20508"/>
                  </a:lnTo>
                  <a:lnTo>
                    <a:pt x="20507" y="20508"/>
                  </a:lnTo>
                  <a:lnTo>
                    <a:pt x="20507" y="0"/>
                  </a:lnTo>
                  <a:close/>
                </a:path>
              </a:pathLst>
            </a:custGeom>
            <a:solidFill>
              <a:srgbClr val="FFFFFF"/>
            </a:solidFill>
            <a:ln w="9185" cap="flat">
              <a:noFill/>
              <a:prstDash val="solid"/>
              <a:miter/>
            </a:ln>
          </p:spPr>
          <p:txBody>
            <a:bodyPr/>
            <a:lstStyle/>
            <a:p>
              <a:endParaRPr lang="de-DE"/>
            </a:p>
          </p:txBody>
        </p:sp>
        <p:sp>
          <p:nvSpPr>
            <p:cNvPr id="18" name="Freihandform: Form 17">
              <a:extLst>
                <a:ext uri="{FF2B5EF4-FFF2-40B4-BE49-F238E27FC236}">
                  <a16:creationId xmlns:a16="http://schemas.microsoft.com/office/drawing/2014/main" id="{C568DDCC-8995-0881-0326-8662B0734C28}"/>
                </a:ext>
              </a:extLst>
            </p:cNvPr>
            <p:cNvSpPr/>
            <p:nvPr/>
          </p:nvSpPr>
          <p:spPr>
            <a:xfrm>
              <a:off x="8334191" y="2696346"/>
              <a:ext cx="20507" cy="20508"/>
            </a:xfrm>
            <a:custGeom>
              <a:avLst/>
              <a:gdLst>
                <a:gd name="csX0" fmla="*/ 20507 w 20507"/>
                <a:gd name="csY0" fmla="*/ 0 h 20508"/>
                <a:gd name="csX1" fmla="*/ 0 w 20507"/>
                <a:gd name="csY1" fmla="*/ 0 h 20508"/>
                <a:gd name="csX2" fmla="*/ 0 w 20507"/>
                <a:gd name="csY2" fmla="*/ 20508 h 20508"/>
                <a:gd name="csX3" fmla="*/ 20507 w 20507"/>
                <a:gd name="csY3" fmla="*/ 20508 h 20508"/>
                <a:gd name="csX4" fmla="*/ 20507 w 20507"/>
                <a:gd name="csY4" fmla="*/ 0 h 20508"/>
              </a:gdLst>
              <a:ahLst/>
              <a:cxnLst>
                <a:cxn ang="0">
                  <a:pos x="csX0" y="csY0"/>
                </a:cxn>
                <a:cxn ang="0">
                  <a:pos x="csX1" y="csY1"/>
                </a:cxn>
                <a:cxn ang="0">
                  <a:pos x="csX2" y="csY2"/>
                </a:cxn>
                <a:cxn ang="0">
                  <a:pos x="csX3" y="csY3"/>
                </a:cxn>
                <a:cxn ang="0">
                  <a:pos x="csX4" y="csY4"/>
                </a:cxn>
              </a:cxnLst>
              <a:rect l="l" t="t" r="r" b="b"/>
              <a:pathLst>
                <a:path w="20507" h="20508">
                  <a:moveTo>
                    <a:pt x="20507" y="0"/>
                  </a:moveTo>
                  <a:lnTo>
                    <a:pt x="0" y="0"/>
                  </a:lnTo>
                  <a:lnTo>
                    <a:pt x="0" y="20508"/>
                  </a:lnTo>
                  <a:lnTo>
                    <a:pt x="20507" y="20508"/>
                  </a:lnTo>
                  <a:lnTo>
                    <a:pt x="20507" y="0"/>
                  </a:lnTo>
                  <a:close/>
                </a:path>
              </a:pathLst>
            </a:custGeom>
            <a:solidFill>
              <a:srgbClr val="FFFFFF"/>
            </a:solidFill>
            <a:ln w="9185" cap="flat">
              <a:noFill/>
              <a:prstDash val="solid"/>
              <a:miter/>
            </a:ln>
          </p:spPr>
          <p:txBody>
            <a:bodyPr/>
            <a:lstStyle/>
            <a:p>
              <a:endParaRPr lang="de-DE"/>
            </a:p>
          </p:txBody>
        </p:sp>
        <p:sp>
          <p:nvSpPr>
            <p:cNvPr id="19" name="Freihandform: Form 18">
              <a:extLst>
                <a:ext uri="{FF2B5EF4-FFF2-40B4-BE49-F238E27FC236}">
                  <a16:creationId xmlns:a16="http://schemas.microsoft.com/office/drawing/2014/main" id="{0A327321-A3F2-6CFE-6833-91A8CAA64D37}"/>
                </a:ext>
              </a:extLst>
            </p:cNvPr>
            <p:cNvSpPr/>
            <p:nvPr/>
          </p:nvSpPr>
          <p:spPr>
            <a:xfrm>
              <a:off x="8355631" y="2591944"/>
              <a:ext cx="20507" cy="20508"/>
            </a:xfrm>
            <a:custGeom>
              <a:avLst/>
              <a:gdLst>
                <a:gd name="csX0" fmla="*/ 20507 w 20507"/>
                <a:gd name="csY0" fmla="*/ 0 h 20508"/>
                <a:gd name="csX1" fmla="*/ 0 w 20507"/>
                <a:gd name="csY1" fmla="*/ 0 h 20508"/>
                <a:gd name="csX2" fmla="*/ 0 w 20507"/>
                <a:gd name="csY2" fmla="*/ 20508 h 20508"/>
                <a:gd name="csX3" fmla="*/ 20507 w 20507"/>
                <a:gd name="csY3" fmla="*/ 20508 h 20508"/>
                <a:gd name="csX4" fmla="*/ 20507 w 20507"/>
                <a:gd name="csY4" fmla="*/ 0 h 20508"/>
              </a:gdLst>
              <a:ahLst/>
              <a:cxnLst>
                <a:cxn ang="0">
                  <a:pos x="csX0" y="csY0"/>
                </a:cxn>
                <a:cxn ang="0">
                  <a:pos x="csX1" y="csY1"/>
                </a:cxn>
                <a:cxn ang="0">
                  <a:pos x="csX2" y="csY2"/>
                </a:cxn>
                <a:cxn ang="0">
                  <a:pos x="csX3" y="csY3"/>
                </a:cxn>
                <a:cxn ang="0">
                  <a:pos x="csX4" y="csY4"/>
                </a:cxn>
              </a:cxnLst>
              <a:rect l="l" t="t" r="r" b="b"/>
              <a:pathLst>
                <a:path w="20507" h="20508">
                  <a:moveTo>
                    <a:pt x="20507" y="0"/>
                  </a:moveTo>
                  <a:lnTo>
                    <a:pt x="0" y="0"/>
                  </a:lnTo>
                  <a:lnTo>
                    <a:pt x="0" y="20508"/>
                  </a:lnTo>
                  <a:lnTo>
                    <a:pt x="20507" y="20508"/>
                  </a:lnTo>
                  <a:lnTo>
                    <a:pt x="20507" y="0"/>
                  </a:lnTo>
                  <a:close/>
                </a:path>
              </a:pathLst>
            </a:custGeom>
            <a:solidFill>
              <a:srgbClr val="FFFFFF"/>
            </a:solidFill>
            <a:ln w="9185" cap="flat">
              <a:noFill/>
              <a:prstDash val="solid"/>
              <a:miter/>
            </a:ln>
          </p:spPr>
          <p:txBody>
            <a:bodyPr/>
            <a:lstStyle/>
            <a:p>
              <a:endParaRPr lang="de-DE"/>
            </a:p>
          </p:txBody>
        </p:sp>
        <p:sp>
          <p:nvSpPr>
            <p:cNvPr id="20" name="Freihandform: Form 19">
              <a:extLst>
                <a:ext uri="{FF2B5EF4-FFF2-40B4-BE49-F238E27FC236}">
                  <a16:creationId xmlns:a16="http://schemas.microsoft.com/office/drawing/2014/main" id="{66843DAF-BE40-B0F3-6B52-A157854B6BAF}"/>
                </a:ext>
              </a:extLst>
            </p:cNvPr>
            <p:cNvSpPr/>
            <p:nvPr/>
          </p:nvSpPr>
          <p:spPr>
            <a:xfrm>
              <a:off x="8355631" y="2633892"/>
              <a:ext cx="20507" cy="20508"/>
            </a:xfrm>
            <a:custGeom>
              <a:avLst/>
              <a:gdLst>
                <a:gd name="csX0" fmla="*/ 20507 w 20507"/>
                <a:gd name="csY0" fmla="*/ 0 h 20508"/>
                <a:gd name="csX1" fmla="*/ 0 w 20507"/>
                <a:gd name="csY1" fmla="*/ 0 h 20508"/>
                <a:gd name="csX2" fmla="*/ 0 w 20507"/>
                <a:gd name="csY2" fmla="*/ 20508 h 20508"/>
                <a:gd name="csX3" fmla="*/ 20507 w 20507"/>
                <a:gd name="csY3" fmla="*/ 20508 h 20508"/>
                <a:gd name="csX4" fmla="*/ 20507 w 20507"/>
                <a:gd name="csY4" fmla="*/ 0 h 20508"/>
              </a:gdLst>
              <a:ahLst/>
              <a:cxnLst>
                <a:cxn ang="0">
                  <a:pos x="csX0" y="csY0"/>
                </a:cxn>
                <a:cxn ang="0">
                  <a:pos x="csX1" y="csY1"/>
                </a:cxn>
                <a:cxn ang="0">
                  <a:pos x="csX2" y="csY2"/>
                </a:cxn>
                <a:cxn ang="0">
                  <a:pos x="csX3" y="csY3"/>
                </a:cxn>
                <a:cxn ang="0">
                  <a:pos x="csX4" y="csY4"/>
                </a:cxn>
              </a:cxnLst>
              <a:rect l="l" t="t" r="r" b="b"/>
              <a:pathLst>
                <a:path w="20507" h="20508">
                  <a:moveTo>
                    <a:pt x="20507" y="0"/>
                  </a:moveTo>
                  <a:lnTo>
                    <a:pt x="0" y="0"/>
                  </a:lnTo>
                  <a:lnTo>
                    <a:pt x="0" y="20508"/>
                  </a:lnTo>
                  <a:lnTo>
                    <a:pt x="20507" y="20508"/>
                  </a:lnTo>
                  <a:lnTo>
                    <a:pt x="20507" y="0"/>
                  </a:lnTo>
                  <a:close/>
                </a:path>
              </a:pathLst>
            </a:custGeom>
            <a:solidFill>
              <a:srgbClr val="FFFFFF"/>
            </a:solidFill>
            <a:ln w="9185" cap="flat">
              <a:noFill/>
              <a:prstDash val="solid"/>
              <a:miter/>
            </a:ln>
          </p:spPr>
          <p:txBody>
            <a:bodyPr/>
            <a:lstStyle/>
            <a:p>
              <a:endParaRPr lang="de-DE"/>
            </a:p>
          </p:txBody>
        </p:sp>
        <p:sp>
          <p:nvSpPr>
            <p:cNvPr id="21" name="Freihandform: Form 20">
              <a:extLst>
                <a:ext uri="{FF2B5EF4-FFF2-40B4-BE49-F238E27FC236}">
                  <a16:creationId xmlns:a16="http://schemas.microsoft.com/office/drawing/2014/main" id="{ACAF13BA-B4D1-E4FC-A2A1-7E9D80D490B8}"/>
                </a:ext>
              </a:extLst>
            </p:cNvPr>
            <p:cNvSpPr/>
            <p:nvPr/>
          </p:nvSpPr>
          <p:spPr>
            <a:xfrm>
              <a:off x="8355631" y="2675839"/>
              <a:ext cx="20507" cy="20508"/>
            </a:xfrm>
            <a:custGeom>
              <a:avLst/>
              <a:gdLst>
                <a:gd name="csX0" fmla="*/ 20507 w 20507"/>
                <a:gd name="csY0" fmla="*/ 0 h 20508"/>
                <a:gd name="csX1" fmla="*/ 0 w 20507"/>
                <a:gd name="csY1" fmla="*/ 0 h 20508"/>
                <a:gd name="csX2" fmla="*/ 0 w 20507"/>
                <a:gd name="csY2" fmla="*/ 20508 h 20508"/>
                <a:gd name="csX3" fmla="*/ 20507 w 20507"/>
                <a:gd name="csY3" fmla="*/ 20508 h 20508"/>
                <a:gd name="csX4" fmla="*/ 20507 w 20507"/>
                <a:gd name="csY4" fmla="*/ 0 h 20508"/>
              </a:gdLst>
              <a:ahLst/>
              <a:cxnLst>
                <a:cxn ang="0">
                  <a:pos x="csX0" y="csY0"/>
                </a:cxn>
                <a:cxn ang="0">
                  <a:pos x="csX1" y="csY1"/>
                </a:cxn>
                <a:cxn ang="0">
                  <a:pos x="csX2" y="csY2"/>
                </a:cxn>
                <a:cxn ang="0">
                  <a:pos x="csX3" y="csY3"/>
                </a:cxn>
                <a:cxn ang="0">
                  <a:pos x="csX4" y="csY4"/>
                </a:cxn>
              </a:cxnLst>
              <a:rect l="l" t="t" r="r" b="b"/>
              <a:pathLst>
                <a:path w="20507" h="20508">
                  <a:moveTo>
                    <a:pt x="20507" y="0"/>
                  </a:moveTo>
                  <a:lnTo>
                    <a:pt x="0" y="0"/>
                  </a:lnTo>
                  <a:lnTo>
                    <a:pt x="0" y="20508"/>
                  </a:lnTo>
                  <a:lnTo>
                    <a:pt x="20507" y="20508"/>
                  </a:lnTo>
                  <a:lnTo>
                    <a:pt x="20507" y="0"/>
                  </a:lnTo>
                  <a:close/>
                </a:path>
              </a:pathLst>
            </a:custGeom>
            <a:solidFill>
              <a:srgbClr val="FFFFFF"/>
            </a:solidFill>
            <a:ln w="9185" cap="flat">
              <a:noFill/>
              <a:prstDash val="solid"/>
              <a:miter/>
            </a:ln>
          </p:spPr>
          <p:txBody>
            <a:bodyPr/>
            <a:lstStyle/>
            <a:p>
              <a:endParaRPr lang="de-DE"/>
            </a:p>
          </p:txBody>
        </p:sp>
        <p:sp>
          <p:nvSpPr>
            <p:cNvPr id="22" name="Freihandform: Form 21">
              <a:extLst>
                <a:ext uri="{FF2B5EF4-FFF2-40B4-BE49-F238E27FC236}">
                  <a16:creationId xmlns:a16="http://schemas.microsoft.com/office/drawing/2014/main" id="{6EA79669-565F-472E-110E-9B4B062E73BF}"/>
                </a:ext>
              </a:extLst>
            </p:cNvPr>
            <p:cNvSpPr/>
            <p:nvPr/>
          </p:nvSpPr>
          <p:spPr>
            <a:xfrm>
              <a:off x="8355631" y="2696346"/>
              <a:ext cx="20507" cy="20508"/>
            </a:xfrm>
            <a:custGeom>
              <a:avLst/>
              <a:gdLst>
                <a:gd name="csX0" fmla="*/ 20507 w 20507"/>
                <a:gd name="csY0" fmla="*/ 0 h 20508"/>
                <a:gd name="csX1" fmla="*/ 0 w 20507"/>
                <a:gd name="csY1" fmla="*/ 0 h 20508"/>
                <a:gd name="csX2" fmla="*/ 0 w 20507"/>
                <a:gd name="csY2" fmla="*/ 20508 h 20508"/>
                <a:gd name="csX3" fmla="*/ 20507 w 20507"/>
                <a:gd name="csY3" fmla="*/ 20508 h 20508"/>
                <a:gd name="csX4" fmla="*/ 20507 w 20507"/>
                <a:gd name="csY4" fmla="*/ 0 h 20508"/>
              </a:gdLst>
              <a:ahLst/>
              <a:cxnLst>
                <a:cxn ang="0">
                  <a:pos x="csX0" y="csY0"/>
                </a:cxn>
                <a:cxn ang="0">
                  <a:pos x="csX1" y="csY1"/>
                </a:cxn>
                <a:cxn ang="0">
                  <a:pos x="csX2" y="csY2"/>
                </a:cxn>
                <a:cxn ang="0">
                  <a:pos x="csX3" y="csY3"/>
                </a:cxn>
                <a:cxn ang="0">
                  <a:pos x="csX4" y="csY4"/>
                </a:cxn>
              </a:cxnLst>
              <a:rect l="l" t="t" r="r" b="b"/>
              <a:pathLst>
                <a:path w="20507" h="20508">
                  <a:moveTo>
                    <a:pt x="20507" y="0"/>
                  </a:moveTo>
                  <a:lnTo>
                    <a:pt x="0" y="0"/>
                  </a:lnTo>
                  <a:lnTo>
                    <a:pt x="0" y="20508"/>
                  </a:lnTo>
                  <a:lnTo>
                    <a:pt x="20507" y="20508"/>
                  </a:lnTo>
                  <a:lnTo>
                    <a:pt x="20507" y="0"/>
                  </a:lnTo>
                  <a:close/>
                </a:path>
              </a:pathLst>
            </a:custGeom>
            <a:solidFill>
              <a:srgbClr val="FFFFFF"/>
            </a:solidFill>
            <a:ln w="9185" cap="flat">
              <a:noFill/>
              <a:prstDash val="solid"/>
              <a:miter/>
            </a:ln>
          </p:spPr>
          <p:txBody>
            <a:bodyPr/>
            <a:lstStyle/>
            <a:p>
              <a:endParaRPr lang="de-DE"/>
            </a:p>
          </p:txBody>
        </p:sp>
        <p:sp>
          <p:nvSpPr>
            <p:cNvPr id="23" name="Freihandform: Form 22">
              <a:extLst>
                <a:ext uri="{FF2B5EF4-FFF2-40B4-BE49-F238E27FC236}">
                  <a16:creationId xmlns:a16="http://schemas.microsoft.com/office/drawing/2014/main" id="{7E840B6C-A444-36D9-74DA-984C58075912}"/>
                </a:ext>
              </a:extLst>
            </p:cNvPr>
            <p:cNvSpPr/>
            <p:nvPr/>
          </p:nvSpPr>
          <p:spPr>
            <a:xfrm>
              <a:off x="8376139" y="2550929"/>
              <a:ext cx="20507" cy="20508"/>
            </a:xfrm>
            <a:custGeom>
              <a:avLst/>
              <a:gdLst>
                <a:gd name="csX0" fmla="*/ 20507 w 20507"/>
                <a:gd name="csY0" fmla="*/ 0 h 20508"/>
                <a:gd name="csX1" fmla="*/ 0 w 20507"/>
                <a:gd name="csY1" fmla="*/ 0 h 20508"/>
                <a:gd name="csX2" fmla="*/ 0 w 20507"/>
                <a:gd name="csY2" fmla="*/ 20508 h 20508"/>
                <a:gd name="csX3" fmla="*/ 20507 w 20507"/>
                <a:gd name="csY3" fmla="*/ 20508 h 20508"/>
                <a:gd name="csX4" fmla="*/ 20507 w 20507"/>
                <a:gd name="csY4" fmla="*/ 0 h 20508"/>
              </a:gdLst>
              <a:ahLst/>
              <a:cxnLst>
                <a:cxn ang="0">
                  <a:pos x="csX0" y="csY0"/>
                </a:cxn>
                <a:cxn ang="0">
                  <a:pos x="csX1" y="csY1"/>
                </a:cxn>
                <a:cxn ang="0">
                  <a:pos x="csX2" y="csY2"/>
                </a:cxn>
                <a:cxn ang="0">
                  <a:pos x="csX3" y="csY3"/>
                </a:cxn>
                <a:cxn ang="0">
                  <a:pos x="csX4" y="csY4"/>
                </a:cxn>
              </a:cxnLst>
              <a:rect l="l" t="t" r="r" b="b"/>
              <a:pathLst>
                <a:path w="20507" h="20508">
                  <a:moveTo>
                    <a:pt x="20507" y="0"/>
                  </a:moveTo>
                  <a:lnTo>
                    <a:pt x="0" y="0"/>
                  </a:lnTo>
                  <a:lnTo>
                    <a:pt x="0" y="20508"/>
                  </a:lnTo>
                  <a:lnTo>
                    <a:pt x="20507" y="20508"/>
                  </a:lnTo>
                  <a:lnTo>
                    <a:pt x="20507" y="0"/>
                  </a:lnTo>
                  <a:close/>
                </a:path>
              </a:pathLst>
            </a:custGeom>
            <a:solidFill>
              <a:srgbClr val="FFFFFF"/>
            </a:solidFill>
            <a:ln w="9185" cap="flat">
              <a:noFill/>
              <a:prstDash val="solid"/>
              <a:miter/>
            </a:ln>
          </p:spPr>
          <p:txBody>
            <a:bodyPr/>
            <a:lstStyle/>
            <a:p>
              <a:endParaRPr lang="de-DE"/>
            </a:p>
          </p:txBody>
        </p:sp>
        <p:sp>
          <p:nvSpPr>
            <p:cNvPr id="24" name="Freihandform: Form 23">
              <a:extLst>
                <a:ext uri="{FF2B5EF4-FFF2-40B4-BE49-F238E27FC236}">
                  <a16:creationId xmlns:a16="http://schemas.microsoft.com/office/drawing/2014/main" id="{D7BFE368-3C95-DEA7-5795-8920A2300B80}"/>
                </a:ext>
              </a:extLst>
            </p:cNvPr>
            <p:cNvSpPr/>
            <p:nvPr/>
          </p:nvSpPr>
          <p:spPr>
            <a:xfrm>
              <a:off x="8376139" y="2591944"/>
              <a:ext cx="20507" cy="20508"/>
            </a:xfrm>
            <a:custGeom>
              <a:avLst/>
              <a:gdLst>
                <a:gd name="csX0" fmla="*/ 20507 w 20507"/>
                <a:gd name="csY0" fmla="*/ 0 h 20508"/>
                <a:gd name="csX1" fmla="*/ 0 w 20507"/>
                <a:gd name="csY1" fmla="*/ 0 h 20508"/>
                <a:gd name="csX2" fmla="*/ 0 w 20507"/>
                <a:gd name="csY2" fmla="*/ 20508 h 20508"/>
                <a:gd name="csX3" fmla="*/ 20507 w 20507"/>
                <a:gd name="csY3" fmla="*/ 20508 h 20508"/>
                <a:gd name="csX4" fmla="*/ 20507 w 20507"/>
                <a:gd name="csY4" fmla="*/ 0 h 20508"/>
              </a:gdLst>
              <a:ahLst/>
              <a:cxnLst>
                <a:cxn ang="0">
                  <a:pos x="csX0" y="csY0"/>
                </a:cxn>
                <a:cxn ang="0">
                  <a:pos x="csX1" y="csY1"/>
                </a:cxn>
                <a:cxn ang="0">
                  <a:pos x="csX2" y="csY2"/>
                </a:cxn>
                <a:cxn ang="0">
                  <a:pos x="csX3" y="csY3"/>
                </a:cxn>
                <a:cxn ang="0">
                  <a:pos x="csX4" y="csY4"/>
                </a:cxn>
              </a:cxnLst>
              <a:rect l="l" t="t" r="r" b="b"/>
              <a:pathLst>
                <a:path w="20507" h="20508">
                  <a:moveTo>
                    <a:pt x="20507" y="0"/>
                  </a:moveTo>
                  <a:lnTo>
                    <a:pt x="0" y="0"/>
                  </a:lnTo>
                  <a:lnTo>
                    <a:pt x="0" y="20508"/>
                  </a:lnTo>
                  <a:lnTo>
                    <a:pt x="20507" y="20508"/>
                  </a:lnTo>
                  <a:lnTo>
                    <a:pt x="20507" y="0"/>
                  </a:lnTo>
                  <a:close/>
                </a:path>
              </a:pathLst>
            </a:custGeom>
            <a:solidFill>
              <a:srgbClr val="FFFFFF"/>
            </a:solidFill>
            <a:ln w="9185" cap="flat">
              <a:noFill/>
              <a:prstDash val="solid"/>
              <a:miter/>
            </a:ln>
          </p:spPr>
          <p:txBody>
            <a:bodyPr/>
            <a:lstStyle/>
            <a:p>
              <a:endParaRPr lang="de-DE"/>
            </a:p>
          </p:txBody>
        </p:sp>
        <p:sp>
          <p:nvSpPr>
            <p:cNvPr id="25" name="Freihandform: Form 24">
              <a:extLst>
                <a:ext uri="{FF2B5EF4-FFF2-40B4-BE49-F238E27FC236}">
                  <a16:creationId xmlns:a16="http://schemas.microsoft.com/office/drawing/2014/main" id="{2BEE0C6A-FEA5-6454-AF5A-3EB540452857}"/>
                </a:ext>
              </a:extLst>
            </p:cNvPr>
            <p:cNvSpPr/>
            <p:nvPr/>
          </p:nvSpPr>
          <p:spPr>
            <a:xfrm>
              <a:off x="8376139" y="2613384"/>
              <a:ext cx="20507" cy="20508"/>
            </a:xfrm>
            <a:custGeom>
              <a:avLst/>
              <a:gdLst>
                <a:gd name="csX0" fmla="*/ 20507 w 20507"/>
                <a:gd name="csY0" fmla="*/ 0 h 20508"/>
                <a:gd name="csX1" fmla="*/ 0 w 20507"/>
                <a:gd name="csY1" fmla="*/ 0 h 20508"/>
                <a:gd name="csX2" fmla="*/ 0 w 20507"/>
                <a:gd name="csY2" fmla="*/ 20508 h 20508"/>
                <a:gd name="csX3" fmla="*/ 20507 w 20507"/>
                <a:gd name="csY3" fmla="*/ 20508 h 20508"/>
                <a:gd name="csX4" fmla="*/ 20507 w 20507"/>
                <a:gd name="csY4" fmla="*/ 0 h 20508"/>
              </a:gdLst>
              <a:ahLst/>
              <a:cxnLst>
                <a:cxn ang="0">
                  <a:pos x="csX0" y="csY0"/>
                </a:cxn>
                <a:cxn ang="0">
                  <a:pos x="csX1" y="csY1"/>
                </a:cxn>
                <a:cxn ang="0">
                  <a:pos x="csX2" y="csY2"/>
                </a:cxn>
                <a:cxn ang="0">
                  <a:pos x="csX3" y="csY3"/>
                </a:cxn>
                <a:cxn ang="0">
                  <a:pos x="csX4" y="csY4"/>
                </a:cxn>
              </a:cxnLst>
              <a:rect l="l" t="t" r="r" b="b"/>
              <a:pathLst>
                <a:path w="20507" h="20508">
                  <a:moveTo>
                    <a:pt x="20507" y="0"/>
                  </a:moveTo>
                  <a:lnTo>
                    <a:pt x="0" y="0"/>
                  </a:lnTo>
                  <a:lnTo>
                    <a:pt x="0" y="20508"/>
                  </a:lnTo>
                  <a:lnTo>
                    <a:pt x="20507" y="20508"/>
                  </a:lnTo>
                  <a:lnTo>
                    <a:pt x="20507" y="0"/>
                  </a:lnTo>
                  <a:close/>
                </a:path>
              </a:pathLst>
            </a:custGeom>
            <a:solidFill>
              <a:srgbClr val="FFFFFF"/>
            </a:solidFill>
            <a:ln w="9185" cap="flat">
              <a:noFill/>
              <a:prstDash val="solid"/>
              <a:miter/>
            </a:ln>
          </p:spPr>
          <p:txBody>
            <a:bodyPr/>
            <a:lstStyle/>
            <a:p>
              <a:endParaRPr lang="de-DE"/>
            </a:p>
          </p:txBody>
        </p:sp>
        <p:sp>
          <p:nvSpPr>
            <p:cNvPr id="26" name="Freihandform: Form 25">
              <a:extLst>
                <a:ext uri="{FF2B5EF4-FFF2-40B4-BE49-F238E27FC236}">
                  <a16:creationId xmlns:a16="http://schemas.microsoft.com/office/drawing/2014/main" id="{D0C5470C-954F-D3E3-7B0D-E89F4817108D}"/>
                </a:ext>
              </a:extLst>
            </p:cNvPr>
            <p:cNvSpPr/>
            <p:nvPr/>
          </p:nvSpPr>
          <p:spPr>
            <a:xfrm>
              <a:off x="8376139" y="2696346"/>
              <a:ext cx="20507" cy="20508"/>
            </a:xfrm>
            <a:custGeom>
              <a:avLst/>
              <a:gdLst>
                <a:gd name="csX0" fmla="*/ 20507 w 20507"/>
                <a:gd name="csY0" fmla="*/ 0 h 20508"/>
                <a:gd name="csX1" fmla="*/ 0 w 20507"/>
                <a:gd name="csY1" fmla="*/ 0 h 20508"/>
                <a:gd name="csX2" fmla="*/ 0 w 20507"/>
                <a:gd name="csY2" fmla="*/ 20508 h 20508"/>
                <a:gd name="csX3" fmla="*/ 20507 w 20507"/>
                <a:gd name="csY3" fmla="*/ 20508 h 20508"/>
                <a:gd name="csX4" fmla="*/ 20507 w 20507"/>
                <a:gd name="csY4" fmla="*/ 0 h 20508"/>
              </a:gdLst>
              <a:ahLst/>
              <a:cxnLst>
                <a:cxn ang="0">
                  <a:pos x="csX0" y="csY0"/>
                </a:cxn>
                <a:cxn ang="0">
                  <a:pos x="csX1" y="csY1"/>
                </a:cxn>
                <a:cxn ang="0">
                  <a:pos x="csX2" y="csY2"/>
                </a:cxn>
                <a:cxn ang="0">
                  <a:pos x="csX3" y="csY3"/>
                </a:cxn>
                <a:cxn ang="0">
                  <a:pos x="csX4" y="csY4"/>
                </a:cxn>
              </a:cxnLst>
              <a:rect l="l" t="t" r="r" b="b"/>
              <a:pathLst>
                <a:path w="20507" h="20508">
                  <a:moveTo>
                    <a:pt x="20507" y="0"/>
                  </a:moveTo>
                  <a:lnTo>
                    <a:pt x="0" y="0"/>
                  </a:lnTo>
                  <a:lnTo>
                    <a:pt x="0" y="20508"/>
                  </a:lnTo>
                  <a:lnTo>
                    <a:pt x="20507" y="20508"/>
                  </a:lnTo>
                  <a:lnTo>
                    <a:pt x="20507" y="0"/>
                  </a:lnTo>
                  <a:close/>
                </a:path>
              </a:pathLst>
            </a:custGeom>
            <a:solidFill>
              <a:srgbClr val="FFFFFF"/>
            </a:solidFill>
            <a:ln w="9185" cap="flat">
              <a:noFill/>
              <a:prstDash val="solid"/>
              <a:miter/>
            </a:ln>
          </p:spPr>
          <p:txBody>
            <a:bodyPr/>
            <a:lstStyle/>
            <a:p>
              <a:endParaRPr lang="de-DE"/>
            </a:p>
          </p:txBody>
        </p:sp>
        <p:sp>
          <p:nvSpPr>
            <p:cNvPr id="27" name="Freihandform: Form 26">
              <a:extLst>
                <a:ext uri="{FF2B5EF4-FFF2-40B4-BE49-F238E27FC236}">
                  <a16:creationId xmlns:a16="http://schemas.microsoft.com/office/drawing/2014/main" id="{05A557C6-9CB8-8D15-5F8C-6DAD0A49F9FD}"/>
                </a:ext>
              </a:extLst>
            </p:cNvPr>
            <p:cNvSpPr/>
            <p:nvPr/>
          </p:nvSpPr>
          <p:spPr>
            <a:xfrm>
              <a:off x="8396646" y="2550929"/>
              <a:ext cx="20507" cy="20508"/>
            </a:xfrm>
            <a:custGeom>
              <a:avLst/>
              <a:gdLst>
                <a:gd name="csX0" fmla="*/ 20507 w 20507"/>
                <a:gd name="csY0" fmla="*/ 0 h 20508"/>
                <a:gd name="csX1" fmla="*/ 0 w 20507"/>
                <a:gd name="csY1" fmla="*/ 0 h 20508"/>
                <a:gd name="csX2" fmla="*/ 0 w 20507"/>
                <a:gd name="csY2" fmla="*/ 20508 h 20508"/>
                <a:gd name="csX3" fmla="*/ 20507 w 20507"/>
                <a:gd name="csY3" fmla="*/ 20508 h 20508"/>
                <a:gd name="csX4" fmla="*/ 20507 w 20507"/>
                <a:gd name="csY4" fmla="*/ 0 h 20508"/>
              </a:gdLst>
              <a:ahLst/>
              <a:cxnLst>
                <a:cxn ang="0">
                  <a:pos x="csX0" y="csY0"/>
                </a:cxn>
                <a:cxn ang="0">
                  <a:pos x="csX1" y="csY1"/>
                </a:cxn>
                <a:cxn ang="0">
                  <a:pos x="csX2" y="csY2"/>
                </a:cxn>
                <a:cxn ang="0">
                  <a:pos x="csX3" y="csY3"/>
                </a:cxn>
                <a:cxn ang="0">
                  <a:pos x="csX4" y="csY4"/>
                </a:cxn>
              </a:cxnLst>
              <a:rect l="l" t="t" r="r" b="b"/>
              <a:pathLst>
                <a:path w="20507" h="20508">
                  <a:moveTo>
                    <a:pt x="20507" y="0"/>
                  </a:moveTo>
                  <a:lnTo>
                    <a:pt x="0" y="0"/>
                  </a:lnTo>
                  <a:lnTo>
                    <a:pt x="0" y="20508"/>
                  </a:lnTo>
                  <a:lnTo>
                    <a:pt x="20507" y="20508"/>
                  </a:lnTo>
                  <a:lnTo>
                    <a:pt x="20507" y="0"/>
                  </a:lnTo>
                  <a:close/>
                </a:path>
              </a:pathLst>
            </a:custGeom>
            <a:solidFill>
              <a:srgbClr val="FFFFFF"/>
            </a:solidFill>
            <a:ln w="9185" cap="flat">
              <a:noFill/>
              <a:prstDash val="solid"/>
              <a:miter/>
            </a:ln>
          </p:spPr>
          <p:txBody>
            <a:bodyPr/>
            <a:lstStyle/>
            <a:p>
              <a:endParaRPr lang="de-DE"/>
            </a:p>
          </p:txBody>
        </p:sp>
        <p:sp>
          <p:nvSpPr>
            <p:cNvPr id="28" name="Freihandform: Form 27">
              <a:extLst>
                <a:ext uri="{FF2B5EF4-FFF2-40B4-BE49-F238E27FC236}">
                  <a16:creationId xmlns:a16="http://schemas.microsoft.com/office/drawing/2014/main" id="{7774ED1D-5E38-EE43-3F72-E2E9E2ADC690}"/>
                </a:ext>
              </a:extLst>
            </p:cNvPr>
            <p:cNvSpPr/>
            <p:nvPr/>
          </p:nvSpPr>
          <p:spPr>
            <a:xfrm>
              <a:off x="8396646" y="2591944"/>
              <a:ext cx="20507" cy="20508"/>
            </a:xfrm>
            <a:custGeom>
              <a:avLst/>
              <a:gdLst>
                <a:gd name="csX0" fmla="*/ 20507 w 20507"/>
                <a:gd name="csY0" fmla="*/ 0 h 20508"/>
                <a:gd name="csX1" fmla="*/ 0 w 20507"/>
                <a:gd name="csY1" fmla="*/ 0 h 20508"/>
                <a:gd name="csX2" fmla="*/ 0 w 20507"/>
                <a:gd name="csY2" fmla="*/ 20508 h 20508"/>
                <a:gd name="csX3" fmla="*/ 20507 w 20507"/>
                <a:gd name="csY3" fmla="*/ 20508 h 20508"/>
                <a:gd name="csX4" fmla="*/ 20507 w 20507"/>
                <a:gd name="csY4" fmla="*/ 0 h 20508"/>
              </a:gdLst>
              <a:ahLst/>
              <a:cxnLst>
                <a:cxn ang="0">
                  <a:pos x="csX0" y="csY0"/>
                </a:cxn>
                <a:cxn ang="0">
                  <a:pos x="csX1" y="csY1"/>
                </a:cxn>
                <a:cxn ang="0">
                  <a:pos x="csX2" y="csY2"/>
                </a:cxn>
                <a:cxn ang="0">
                  <a:pos x="csX3" y="csY3"/>
                </a:cxn>
                <a:cxn ang="0">
                  <a:pos x="csX4" y="csY4"/>
                </a:cxn>
              </a:cxnLst>
              <a:rect l="l" t="t" r="r" b="b"/>
              <a:pathLst>
                <a:path w="20507" h="20508">
                  <a:moveTo>
                    <a:pt x="20507" y="0"/>
                  </a:moveTo>
                  <a:lnTo>
                    <a:pt x="0" y="0"/>
                  </a:lnTo>
                  <a:lnTo>
                    <a:pt x="0" y="20508"/>
                  </a:lnTo>
                  <a:lnTo>
                    <a:pt x="20507" y="20508"/>
                  </a:lnTo>
                  <a:lnTo>
                    <a:pt x="20507" y="0"/>
                  </a:lnTo>
                  <a:close/>
                </a:path>
              </a:pathLst>
            </a:custGeom>
            <a:solidFill>
              <a:srgbClr val="FFFFFF"/>
            </a:solidFill>
            <a:ln w="9185" cap="flat">
              <a:noFill/>
              <a:prstDash val="solid"/>
              <a:miter/>
            </a:ln>
          </p:spPr>
          <p:txBody>
            <a:bodyPr/>
            <a:lstStyle/>
            <a:p>
              <a:endParaRPr lang="de-DE"/>
            </a:p>
          </p:txBody>
        </p:sp>
        <p:sp>
          <p:nvSpPr>
            <p:cNvPr id="29" name="Freihandform: Form 28">
              <a:extLst>
                <a:ext uri="{FF2B5EF4-FFF2-40B4-BE49-F238E27FC236}">
                  <a16:creationId xmlns:a16="http://schemas.microsoft.com/office/drawing/2014/main" id="{E80FBA94-27B0-1960-5DD6-100EAAA9217E}"/>
                </a:ext>
              </a:extLst>
            </p:cNvPr>
            <p:cNvSpPr/>
            <p:nvPr/>
          </p:nvSpPr>
          <p:spPr>
            <a:xfrm>
              <a:off x="8396646" y="2613384"/>
              <a:ext cx="20507" cy="20508"/>
            </a:xfrm>
            <a:custGeom>
              <a:avLst/>
              <a:gdLst>
                <a:gd name="csX0" fmla="*/ 20507 w 20507"/>
                <a:gd name="csY0" fmla="*/ 0 h 20508"/>
                <a:gd name="csX1" fmla="*/ 0 w 20507"/>
                <a:gd name="csY1" fmla="*/ 0 h 20508"/>
                <a:gd name="csX2" fmla="*/ 0 w 20507"/>
                <a:gd name="csY2" fmla="*/ 20508 h 20508"/>
                <a:gd name="csX3" fmla="*/ 20507 w 20507"/>
                <a:gd name="csY3" fmla="*/ 20508 h 20508"/>
                <a:gd name="csX4" fmla="*/ 20507 w 20507"/>
                <a:gd name="csY4" fmla="*/ 0 h 20508"/>
              </a:gdLst>
              <a:ahLst/>
              <a:cxnLst>
                <a:cxn ang="0">
                  <a:pos x="csX0" y="csY0"/>
                </a:cxn>
                <a:cxn ang="0">
                  <a:pos x="csX1" y="csY1"/>
                </a:cxn>
                <a:cxn ang="0">
                  <a:pos x="csX2" y="csY2"/>
                </a:cxn>
                <a:cxn ang="0">
                  <a:pos x="csX3" y="csY3"/>
                </a:cxn>
                <a:cxn ang="0">
                  <a:pos x="csX4" y="csY4"/>
                </a:cxn>
              </a:cxnLst>
              <a:rect l="l" t="t" r="r" b="b"/>
              <a:pathLst>
                <a:path w="20507" h="20508">
                  <a:moveTo>
                    <a:pt x="20507" y="0"/>
                  </a:moveTo>
                  <a:lnTo>
                    <a:pt x="0" y="0"/>
                  </a:lnTo>
                  <a:lnTo>
                    <a:pt x="0" y="20508"/>
                  </a:lnTo>
                  <a:lnTo>
                    <a:pt x="20507" y="20508"/>
                  </a:lnTo>
                  <a:lnTo>
                    <a:pt x="20507" y="0"/>
                  </a:lnTo>
                  <a:close/>
                </a:path>
              </a:pathLst>
            </a:custGeom>
            <a:solidFill>
              <a:srgbClr val="FFFFFF"/>
            </a:solidFill>
            <a:ln w="9185" cap="flat">
              <a:noFill/>
              <a:prstDash val="solid"/>
              <a:miter/>
            </a:ln>
          </p:spPr>
          <p:txBody>
            <a:bodyPr/>
            <a:lstStyle/>
            <a:p>
              <a:endParaRPr lang="de-DE"/>
            </a:p>
          </p:txBody>
        </p:sp>
        <p:sp>
          <p:nvSpPr>
            <p:cNvPr id="30" name="Freihandform: Form 29">
              <a:extLst>
                <a:ext uri="{FF2B5EF4-FFF2-40B4-BE49-F238E27FC236}">
                  <a16:creationId xmlns:a16="http://schemas.microsoft.com/office/drawing/2014/main" id="{533660E0-3877-AEE8-374D-567DA4F4DE22}"/>
                </a:ext>
              </a:extLst>
            </p:cNvPr>
            <p:cNvSpPr/>
            <p:nvPr/>
          </p:nvSpPr>
          <p:spPr>
            <a:xfrm>
              <a:off x="8396646" y="2655331"/>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cubicBezTo>
                    <a:pt x="20507" y="20507"/>
                    <a:pt x="20507" y="-1"/>
                    <a:pt x="20507" y="0"/>
                  </a:cubicBezTo>
                  <a:close/>
                </a:path>
              </a:pathLst>
            </a:custGeom>
            <a:solidFill>
              <a:srgbClr val="FFFFFF"/>
            </a:solidFill>
            <a:ln w="9185" cap="flat">
              <a:noFill/>
              <a:prstDash val="solid"/>
              <a:miter/>
            </a:ln>
          </p:spPr>
          <p:txBody>
            <a:bodyPr/>
            <a:lstStyle/>
            <a:p>
              <a:endParaRPr lang="de-DE"/>
            </a:p>
          </p:txBody>
        </p:sp>
        <p:sp>
          <p:nvSpPr>
            <p:cNvPr id="31" name="Freihandform: Form 30">
              <a:extLst>
                <a:ext uri="{FF2B5EF4-FFF2-40B4-BE49-F238E27FC236}">
                  <a16:creationId xmlns:a16="http://schemas.microsoft.com/office/drawing/2014/main" id="{A84DAA12-6DC0-59C3-0D24-9B406C39F27A}"/>
                </a:ext>
              </a:extLst>
            </p:cNvPr>
            <p:cNvSpPr/>
            <p:nvPr/>
          </p:nvSpPr>
          <p:spPr>
            <a:xfrm>
              <a:off x="8418087" y="2529489"/>
              <a:ext cx="20507" cy="20508"/>
            </a:xfrm>
            <a:custGeom>
              <a:avLst/>
              <a:gdLst>
                <a:gd name="csX0" fmla="*/ 20507 w 20507"/>
                <a:gd name="csY0" fmla="*/ 0 h 20508"/>
                <a:gd name="csX1" fmla="*/ 0 w 20507"/>
                <a:gd name="csY1" fmla="*/ 0 h 20508"/>
                <a:gd name="csX2" fmla="*/ 0 w 20507"/>
                <a:gd name="csY2" fmla="*/ 20508 h 20508"/>
                <a:gd name="csX3" fmla="*/ 20507 w 20507"/>
                <a:gd name="csY3" fmla="*/ 20508 h 20508"/>
                <a:gd name="csX4" fmla="*/ 20507 w 20507"/>
                <a:gd name="csY4" fmla="*/ 0 h 20508"/>
              </a:gdLst>
              <a:ahLst/>
              <a:cxnLst>
                <a:cxn ang="0">
                  <a:pos x="csX0" y="csY0"/>
                </a:cxn>
                <a:cxn ang="0">
                  <a:pos x="csX1" y="csY1"/>
                </a:cxn>
                <a:cxn ang="0">
                  <a:pos x="csX2" y="csY2"/>
                </a:cxn>
                <a:cxn ang="0">
                  <a:pos x="csX3" y="csY3"/>
                </a:cxn>
                <a:cxn ang="0">
                  <a:pos x="csX4" y="csY4"/>
                </a:cxn>
              </a:cxnLst>
              <a:rect l="l" t="t" r="r" b="b"/>
              <a:pathLst>
                <a:path w="20507" h="20508">
                  <a:moveTo>
                    <a:pt x="20507" y="0"/>
                  </a:moveTo>
                  <a:lnTo>
                    <a:pt x="0" y="0"/>
                  </a:lnTo>
                  <a:lnTo>
                    <a:pt x="0" y="20508"/>
                  </a:lnTo>
                  <a:lnTo>
                    <a:pt x="20507" y="20508"/>
                  </a:lnTo>
                  <a:lnTo>
                    <a:pt x="20507" y="0"/>
                  </a:lnTo>
                  <a:close/>
                </a:path>
              </a:pathLst>
            </a:custGeom>
            <a:solidFill>
              <a:srgbClr val="FFFFFF"/>
            </a:solidFill>
            <a:ln w="9185" cap="flat">
              <a:noFill/>
              <a:prstDash val="solid"/>
              <a:miter/>
            </a:ln>
          </p:spPr>
          <p:txBody>
            <a:bodyPr/>
            <a:lstStyle/>
            <a:p>
              <a:endParaRPr lang="de-DE"/>
            </a:p>
          </p:txBody>
        </p:sp>
        <p:sp>
          <p:nvSpPr>
            <p:cNvPr id="32" name="Freihandform: Form 31">
              <a:extLst>
                <a:ext uri="{FF2B5EF4-FFF2-40B4-BE49-F238E27FC236}">
                  <a16:creationId xmlns:a16="http://schemas.microsoft.com/office/drawing/2014/main" id="{51DB0FC4-AA2A-A140-9C45-7814EB2B5971}"/>
                </a:ext>
              </a:extLst>
            </p:cNvPr>
            <p:cNvSpPr/>
            <p:nvPr/>
          </p:nvSpPr>
          <p:spPr>
            <a:xfrm>
              <a:off x="8418087" y="2571436"/>
              <a:ext cx="20507" cy="20508"/>
            </a:xfrm>
            <a:custGeom>
              <a:avLst/>
              <a:gdLst>
                <a:gd name="csX0" fmla="*/ 20507 w 20507"/>
                <a:gd name="csY0" fmla="*/ 0 h 20508"/>
                <a:gd name="csX1" fmla="*/ 0 w 20507"/>
                <a:gd name="csY1" fmla="*/ 0 h 20508"/>
                <a:gd name="csX2" fmla="*/ 0 w 20507"/>
                <a:gd name="csY2" fmla="*/ 20508 h 20508"/>
                <a:gd name="csX3" fmla="*/ 20507 w 20507"/>
                <a:gd name="csY3" fmla="*/ 20508 h 20508"/>
                <a:gd name="csX4" fmla="*/ 20507 w 20507"/>
                <a:gd name="csY4" fmla="*/ 0 h 20508"/>
              </a:gdLst>
              <a:ahLst/>
              <a:cxnLst>
                <a:cxn ang="0">
                  <a:pos x="csX0" y="csY0"/>
                </a:cxn>
                <a:cxn ang="0">
                  <a:pos x="csX1" y="csY1"/>
                </a:cxn>
                <a:cxn ang="0">
                  <a:pos x="csX2" y="csY2"/>
                </a:cxn>
                <a:cxn ang="0">
                  <a:pos x="csX3" y="csY3"/>
                </a:cxn>
                <a:cxn ang="0">
                  <a:pos x="csX4" y="csY4"/>
                </a:cxn>
              </a:cxnLst>
              <a:rect l="l" t="t" r="r" b="b"/>
              <a:pathLst>
                <a:path w="20507" h="20508">
                  <a:moveTo>
                    <a:pt x="20507" y="0"/>
                  </a:moveTo>
                  <a:lnTo>
                    <a:pt x="0" y="0"/>
                  </a:lnTo>
                  <a:lnTo>
                    <a:pt x="0" y="20508"/>
                  </a:lnTo>
                  <a:lnTo>
                    <a:pt x="20507" y="20508"/>
                  </a:lnTo>
                  <a:lnTo>
                    <a:pt x="20507" y="0"/>
                  </a:lnTo>
                  <a:close/>
                </a:path>
              </a:pathLst>
            </a:custGeom>
            <a:solidFill>
              <a:srgbClr val="FFFFFF"/>
            </a:solidFill>
            <a:ln w="9185" cap="flat">
              <a:noFill/>
              <a:prstDash val="solid"/>
              <a:miter/>
            </a:ln>
          </p:spPr>
          <p:txBody>
            <a:bodyPr/>
            <a:lstStyle/>
            <a:p>
              <a:endParaRPr lang="de-DE"/>
            </a:p>
          </p:txBody>
        </p:sp>
        <p:sp>
          <p:nvSpPr>
            <p:cNvPr id="33" name="Freihandform: Form 32">
              <a:extLst>
                <a:ext uri="{FF2B5EF4-FFF2-40B4-BE49-F238E27FC236}">
                  <a16:creationId xmlns:a16="http://schemas.microsoft.com/office/drawing/2014/main" id="{533FCE2D-6D20-6688-B974-470FD10FB66D}"/>
                </a:ext>
              </a:extLst>
            </p:cNvPr>
            <p:cNvSpPr/>
            <p:nvPr/>
          </p:nvSpPr>
          <p:spPr>
            <a:xfrm>
              <a:off x="8418087" y="2613384"/>
              <a:ext cx="20507" cy="20508"/>
            </a:xfrm>
            <a:custGeom>
              <a:avLst/>
              <a:gdLst>
                <a:gd name="csX0" fmla="*/ 20507 w 20507"/>
                <a:gd name="csY0" fmla="*/ 0 h 20508"/>
                <a:gd name="csX1" fmla="*/ 0 w 20507"/>
                <a:gd name="csY1" fmla="*/ 0 h 20508"/>
                <a:gd name="csX2" fmla="*/ 0 w 20507"/>
                <a:gd name="csY2" fmla="*/ 20508 h 20508"/>
                <a:gd name="csX3" fmla="*/ 20507 w 20507"/>
                <a:gd name="csY3" fmla="*/ 20508 h 20508"/>
                <a:gd name="csX4" fmla="*/ 20507 w 20507"/>
                <a:gd name="csY4" fmla="*/ 0 h 20508"/>
              </a:gdLst>
              <a:ahLst/>
              <a:cxnLst>
                <a:cxn ang="0">
                  <a:pos x="csX0" y="csY0"/>
                </a:cxn>
                <a:cxn ang="0">
                  <a:pos x="csX1" y="csY1"/>
                </a:cxn>
                <a:cxn ang="0">
                  <a:pos x="csX2" y="csY2"/>
                </a:cxn>
                <a:cxn ang="0">
                  <a:pos x="csX3" y="csY3"/>
                </a:cxn>
                <a:cxn ang="0">
                  <a:pos x="csX4" y="csY4"/>
                </a:cxn>
              </a:cxnLst>
              <a:rect l="l" t="t" r="r" b="b"/>
              <a:pathLst>
                <a:path w="20507" h="20508">
                  <a:moveTo>
                    <a:pt x="20507" y="0"/>
                  </a:moveTo>
                  <a:lnTo>
                    <a:pt x="0" y="0"/>
                  </a:lnTo>
                  <a:lnTo>
                    <a:pt x="0" y="20508"/>
                  </a:lnTo>
                  <a:lnTo>
                    <a:pt x="20507" y="20508"/>
                  </a:lnTo>
                  <a:lnTo>
                    <a:pt x="20507" y="0"/>
                  </a:lnTo>
                  <a:close/>
                </a:path>
              </a:pathLst>
            </a:custGeom>
            <a:solidFill>
              <a:srgbClr val="FFFFFF"/>
            </a:solidFill>
            <a:ln w="9185" cap="flat">
              <a:noFill/>
              <a:prstDash val="solid"/>
              <a:miter/>
            </a:ln>
          </p:spPr>
          <p:txBody>
            <a:bodyPr/>
            <a:lstStyle/>
            <a:p>
              <a:endParaRPr lang="de-DE"/>
            </a:p>
          </p:txBody>
        </p:sp>
        <p:sp>
          <p:nvSpPr>
            <p:cNvPr id="34" name="Freihandform: Form 33">
              <a:extLst>
                <a:ext uri="{FF2B5EF4-FFF2-40B4-BE49-F238E27FC236}">
                  <a16:creationId xmlns:a16="http://schemas.microsoft.com/office/drawing/2014/main" id="{05D4288B-B8DA-C43B-20E9-3B67113455E5}"/>
                </a:ext>
              </a:extLst>
            </p:cNvPr>
            <p:cNvSpPr/>
            <p:nvPr/>
          </p:nvSpPr>
          <p:spPr>
            <a:xfrm>
              <a:off x="8418087" y="2655331"/>
              <a:ext cx="20507" cy="20507"/>
            </a:xfrm>
            <a:custGeom>
              <a:avLst/>
              <a:gdLst>
                <a:gd name="csX0" fmla="*/ 20507 w 20507"/>
                <a:gd name="csY0" fmla="*/ 0 h 20507"/>
                <a:gd name="csX1" fmla="*/ 0 w 20507"/>
                <a:gd name="csY1" fmla="*/ 0 h 20507"/>
                <a:gd name="csX2" fmla="*/ 0 w 20507"/>
                <a:gd name="csY2" fmla="*/ 20507 h 20507"/>
                <a:gd name="csX3" fmla="*/ 20507 w 20507"/>
                <a:gd name="csY3" fmla="*/ 20507 h 20507"/>
                <a:gd name="csX4" fmla="*/ 20507 w 20507"/>
                <a:gd name="csY4" fmla="*/ 0 h 20507"/>
              </a:gdLst>
              <a:ahLst/>
              <a:cxnLst>
                <a:cxn ang="0">
                  <a:pos x="csX0" y="csY0"/>
                </a:cxn>
                <a:cxn ang="0">
                  <a:pos x="csX1" y="csY1"/>
                </a:cxn>
                <a:cxn ang="0">
                  <a:pos x="csX2" y="csY2"/>
                </a:cxn>
                <a:cxn ang="0">
                  <a:pos x="csX3" y="csY3"/>
                </a:cxn>
                <a:cxn ang="0">
                  <a:pos x="csX4" y="csY4"/>
                </a:cxn>
              </a:cxnLst>
              <a:rect l="l" t="t" r="r" b="b"/>
              <a:pathLst>
                <a:path w="20507" h="20507">
                  <a:moveTo>
                    <a:pt x="20507" y="0"/>
                  </a:moveTo>
                  <a:lnTo>
                    <a:pt x="0" y="0"/>
                  </a:lnTo>
                  <a:lnTo>
                    <a:pt x="0" y="20507"/>
                  </a:lnTo>
                  <a:lnTo>
                    <a:pt x="20507" y="20507"/>
                  </a:lnTo>
                  <a:cubicBezTo>
                    <a:pt x="20507" y="20507"/>
                    <a:pt x="20507" y="-1"/>
                    <a:pt x="20507" y="0"/>
                  </a:cubicBezTo>
                  <a:close/>
                </a:path>
              </a:pathLst>
            </a:custGeom>
            <a:solidFill>
              <a:srgbClr val="FFFFFF"/>
            </a:solidFill>
            <a:ln w="9185" cap="flat">
              <a:noFill/>
              <a:prstDash val="solid"/>
              <a:miter/>
            </a:ln>
          </p:spPr>
          <p:txBody>
            <a:bodyPr/>
            <a:lstStyle/>
            <a:p>
              <a:endParaRPr lang="de-DE"/>
            </a:p>
          </p:txBody>
        </p:sp>
        <p:sp>
          <p:nvSpPr>
            <p:cNvPr id="35" name="Freihandform: Form 34">
              <a:extLst>
                <a:ext uri="{FF2B5EF4-FFF2-40B4-BE49-F238E27FC236}">
                  <a16:creationId xmlns:a16="http://schemas.microsoft.com/office/drawing/2014/main" id="{22B7CD87-DD78-1667-BA80-9EFD4C164AD6}"/>
                </a:ext>
              </a:extLst>
            </p:cNvPr>
            <p:cNvSpPr/>
            <p:nvPr/>
          </p:nvSpPr>
          <p:spPr>
            <a:xfrm>
              <a:off x="8418087" y="2696346"/>
              <a:ext cx="20507" cy="20508"/>
            </a:xfrm>
            <a:custGeom>
              <a:avLst/>
              <a:gdLst>
                <a:gd name="csX0" fmla="*/ 20507 w 20507"/>
                <a:gd name="csY0" fmla="*/ 0 h 20508"/>
                <a:gd name="csX1" fmla="*/ 0 w 20507"/>
                <a:gd name="csY1" fmla="*/ 0 h 20508"/>
                <a:gd name="csX2" fmla="*/ 0 w 20507"/>
                <a:gd name="csY2" fmla="*/ 20508 h 20508"/>
                <a:gd name="csX3" fmla="*/ 20507 w 20507"/>
                <a:gd name="csY3" fmla="*/ 20508 h 20508"/>
                <a:gd name="csX4" fmla="*/ 20507 w 20507"/>
                <a:gd name="csY4" fmla="*/ 0 h 20508"/>
              </a:gdLst>
              <a:ahLst/>
              <a:cxnLst>
                <a:cxn ang="0">
                  <a:pos x="csX0" y="csY0"/>
                </a:cxn>
                <a:cxn ang="0">
                  <a:pos x="csX1" y="csY1"/>
                </a:cxn>
                <a:cxn ang="0">
                  <a:pos x="csX2" y="csY2"/>
                </a:cxn>
                <a:cxn ang="0">
                  <a:pos x="csX3" y="csY3"/>
                </a:cxn>
                <a:cxn ang="0">
                  <a:pos x="csX4" y="csY4"/>
                </a:cxn>
              </a:cxnLst>
              <a:rect l="l" t="t" r="r" b="b"/>
              <a:pathLst>
                <a:path w="20507" h="20508">
                  <a:moveTo>
                    <a:pt x="20507" y="0"/>
                  </a:moveTo>
                  <a:lnTo>
                    <a:pt x="0" y="0"/>
                  </a:lnTo>
                  <a:lnTo>
                    <a:pt x="0" y="20508"/>
                  </a:lnTo>
                  <a:lnTo>
                    <a:pt x="20507" y="20508"/>
                  </a:lnTo>
                  <a:lnTo>
                    <a:pt x="20507" y="0"/>
                  </a:lnTo>
                  <a:close/>
                </a:path>
              </a:pathLst>
            </a:custGeom>
            <a:solidFill>
              <a:srgbClr val="FFFFFF"/>
            </a:solidFill>
            <a:ln w="9185" cap="flat">
              <a:noFill/>
              <a:prstDash val="solid"/>
              <a:miter/>
            </a:ln>
          </p:spPr>
          <p:txBody>
            <a:bodyPr/>
            <a:lstStyle/>
            <a:p>
              <a:endParaRPr lang="de-DE"/>
            </a:p>
          </p:txBody>
        </p:sp>
        <p:sp>
          <p:nvSpPr>
            <p:cNvPr id="36" name="Freihandform: Form 35">
              <a:extLst>
                <a:ext uri="{FF2B5EF4-FFF2-40B4-BE49-F238E27FC236}">
                  <a16:creationId xmlns:a16="http://schemas.microsoft.com/office/drawing/2014/main" id="{60826E64-616A-68E5-094C-5FB0496F18CE}"/>
                </a:ext>
              </a:extLst>
            </p:cNvPr>
            <p:cNvSpPr/>
            <p:nvPr/>
          </p:nvSpPr>
          <p:spPr>
            <a:xfrm>
              <a:off x="8438594" y="2550929"/>
              <a:ext cx="20507" cy="20508"/>
            </a:xfrm>
            <a:custGeom>
              <a:avLst/>
              <a:gdLst>
                <a:gd name="csX0" fmla="*/ 20507 w 20507"/>
                <a:gd name="csY0" fmla="*/ 0 h 20508"/>
                <a:gd name="csX1" fmla="*/ 0 w 20507"/>
                <a:gd name="csY1" fmla="*/ 0 h 20508"/>
                <a:gd name="csX2" fmla="*/ 0 w 20507"/>
                <a:gd name="csY2" fmla="*/ 20508 h 20508"/>
                <a:gd name="csX3" fmla="*/ 20507 w 20507"/>
                <a:gd name="csY3" fmla="*/ 20508 h 20508"/>
                <a:gd name="csX4" fmla="*/ 20507 w 20507"/>
                <a:gd name="csY4" fmla="*/ 0 h 20508"/>
              </a:gdLst>
              <a:ahLst/>
              <a:cxnLst>
                <a:cxn ang="0">
                  <a:pos x="csX0" y="csY0"/>
                </a:cxn>
                <a:cxn ang="0">
                  <a:pos x="csX1" y="csY1"/>
                </a:cxn>
                <a:cxn ang="0">
                  <a:pos x="csX2" y="csY2"/>
                </a:cxn>
                <a:cxn ang="0">
                  <a:pos x="csX3" y="csY3"/>
                </a:cxn>
                <a:cxn ang="0">
                  <a:pos x="csX4" y="csY4"/>
                </a:cxn>
              </a:cxnLst>
              <a:rect l="l" t="t" r="r" b="b"/>
              <a:pathLst>
                <a:path w="20507" h="20508">
                  <a:moveTo>
                    <a:pt x="20507" y="0"/>
                  </a:moveTo>
                  <a:lnTo>
                    <a:pt x="0" y="0"/>
                  </a:lnTo>
                  <a:lnTo>
                    <a:pt x="0" y="20508"/>
                  </a:lnTo>
                  <a:lnTo>
                    <a:pt x="20507" y="20508"/>
                  </a:lnTo>
                  <a:lnTo>
                    <a:pt x="20507" y="0"/>
                  </a:lnTo>
                  <a:close/>
                </a:path>
              </a:pathLst>
            </a:custGeom>
            <a:solidFill>
              <a:srgbClr val="FFFFFF"/>
            </a:solidFill>
            <a:ln w="9185" cap="flat">
              <a:noFill/>
              <a:prstDash val="solid"/>
              <a:miter/>
            </a:ln>
          </p:spPr>
          <p:txBody>
            <a:bodyPr/>
            <a:lstStyle/>
            <a:p>
              <a:endParaRPr lang="de-DE"/>
            </a:p>
          </p:txBody>
        </p:sp>
        <p:sp>
          <p:nvSpPr>
            <p:cNvPr id="37" name="Freihandform: Form 36">
              <a:extLst>
                <a:ext uri="{FF2B5EF4-FFF2-40B4-BE49-F238E27FC236}">
                  <a16:creationId xmlns:a16="http://schemas.microsoft.com/office/drawing/2014/main" id="{2498CA34-8867-55A8-8E71-BB9CF3B5A637}"/>
                </a:ext>
              </a:extLst>
            </p:cNvPr>
            <p:cNvSpPr/>
            <p:nvPr/>
          </p:nvSpPr>
          <p:spPr>
            <a:xfrm>
              <a:off x="8438594" y="2571436"/>
              <a:ext cx="20507" cy="20508"/>
            </a:xfrm>
            <a:custGeom>
              <a:avLst/>
              <a:gdLst>
                <a:gd name="csX0" fmla="*/ 20507 w 20507"/>
                <a:gd name="csY0" fmla="*/ 0 h 20508"/>
                <a:gd name="csX1" fmla="*/ 0 w 20507"/>
                <a:gd name="csY1" fmla="*/ 0 h 20508"/>
                <a:gd name="csX2" fmla="*/ 0 w 20507"/>
                <a:gd name="csY2" fmla="*/ 20508 h 20508"/>
                <a:gd name="csX3" fmla="*/ 20507 w 20507"/>
                <a:gd name="csY3" fmla="*/ 20508 h 20508"/>
                <a:gd name="csX4" fmla="*/ 20507 w 20507"/>
                <a:gd name="csY4" fmla="*/ 0 h 20508"/>
              </a:gdLst>
              <a:ahLst/>
              <a:cxnLst>
                <a:cxn ang="0">
                  <a:pos x="csX0" y="csY0"/>
                </a:cxn>
                <a:cxn ang="0">
                  <a:pos x="csX1" y="csY1"/>
                </a:cxn>
                <a:cxn ang="0">
                  <a:pos x="csX2" y="csY2"/>
                </a:cxn>
                <a:cxn ang="0">
                  <a:pos x="csX3" y="csY3"/>
                </a:cxn>
                <a:cxn ang="0">
                  <a:pos x="csX4" y="csY4"/>
                </a:cxn>
              </a:cxnLst>
              <a:rect l="l" t="t" r="r" b="b"/>
              <a:pathLst>
                <a:path w="20507" h="20508">
                  <a:moveTo>
                    <a:pt x="20507" y="0"/>
                  </a:moveTo>
                  <a:lnTo>
                    <a:pt x="0" y="0"/>
                  </a:lnTo>
                  <a:lnTo>
                    <a:pt x="0" y="20508"/>
                  </a:lnTo>
                  <a:lnTo>
                    <a:pt x="20507" y="20508"/>
                  </a:lnTo>
                  <a:lnTo>
                    <a:pt x="20507" y="0"/>
                  </a:lnTo>
                  <a:close/>
                </a:path>
              </a:pathLst>
            </a:custGeom>
            <a:solidFill>
              <a:srgbClr val="FFFFFF"/>
            </a:solidFill>
            <a:ln w="9185" cap="flat">
              <a:noFill/>
              <a:prstDash val="solid"/>
              <a:miter/>
            </a:ln>
          </p:spPr>
          <p:txBody>
            <a:bodyPr/>
            <a:lstStyle/>
            <a:p>
              <a:endParaRPr lang="de-DE"/>
            </a:p>
          </p:txBody>
        </p:sp>
        <p:sp>
          <p:nvSpPr>
            <p:cNvPr id="38" name="Freihandform: Form 37">
              <a:extLst>
                <a:ext uri="{FF2B5EF4-FFF2-40B4-BE49-F238E27FC236}">
                  <a16:creationId xmlns:a16="http://schemas.microsoft.com/office/drawing/2014/main" id="{7E3D42BA-BA1E-4F7F-70EB-DF5F6D58BDF3}"/>
                </a:ext>
              </a:extLst>
            </p:cNvPr>
            <p:cNvSpPr/>
            <p:nvPr/>
          </p:nvSpPr>
          <p:spPr>
            <a:xfrm>
              <a:off x="8438594" y="2613384"/>
              <a:ext cx="20507" cy="20508"/>
            </a:xfrm>
            <a:custGeom>
              <a:avLst/>
              <a:gdLst>
                <a:gd name="csX0" fmla="*/ 20507 w 20507"/>
                <a:gd name="csY0" fmla="*/ 0 h 20508"/>
                <a:gd name="csX1" fmla="*/ 0 w 20507"/>
                <a:gd name="csY1" fmla="*/ 0 h 20508"/>
                <a:gd name="csX2" fmla="*/ 0 w 20507"/>
                <a:gd name="csY2" fmla="*/ 20508 h 20508"/>
                <a:gd name="csX3" fmla="*/ 20507 w 20507"/>
                <a:gd name="csY3" fmla="*/ 20508 h 20508"/>
                <a:gd name="csX4" fmla="*/ 20507 w 20507"/>
                <a:gd name="csY4" fmla="*/ 0 h 20508"/>
              </a:gdLst>
              <a:ahLst/>
              <a:cxnLst>
                <a:cxn ang="0">
                  <a:pos x="csX0" y="csY0"/>
                </a:cxn>
                <a:cxn ang="0">
                  <a:pos x="csX1" y="csY1"/>
                </a:cxn>
                <a:cxn ang="0">
                  <a:pos x="csX2" y="csY2"/>
                </a:cxn>
                <a:cxn ang="0">
                  <a:pos x="csX3" y="csY3"/>
                </a:cxn>
                <a:cxn ang="0">
                  <a:pos x="csX4" y="csY4"/>
                </a:cxn>
              </a:cxnLst>
              <a:rect l="l" t="t" r="r" b="b"/>
              <a:pathLst>
                <a:path w="20507" h="20508">
                  <a:moveTo>
                    <a:pt x="20507" y="0"/>
                  </a:moveTo>
                  <a:lnTo>
                    <a:pt x="0" y="0"/>
                  </a:lnTo>
                  <a:lnTo>
                    <a:pt x="0" y="20508"/>
                  </a:lnTo>
                  <a:lnTo>
                    <a:pt x="20507" y="20508"/>
                  </a:lnTo>
                  <a:lnTo>
                    <a:pt x="20507" y="0"/>
                  </a:lnTo>
                  <a:close/>
                </a:path>
              </a:pathLst>
            </a:custGeom>
            <a:solidFill>
              <a:srgbClr val="FFFFFF"/>
            </a:solidFill>
            <a:ln w="9185" cap="flat">
              <a:noFill/>
              <a:prstDash val="solid"/>
              <a:miter/>
            </a:ln>
          </p:spPr>
          <p:txBody>
            <a:bodyPr/>
            <a:lstStyle/>
            <a:p>
              <a:endParaRPr lang="de-DE"/>
            </a:p>
          </p:txBody>
        </p:sp>
        <p:sp>
          <p:nvSpPr>
            <p:cNvPr id="39" name="Freihandform: Form 38">
              <a:extLst>
                <a:ext uri="{FF2B5EF4-FFF2-40B4-BE49-F238E27FC236}">
                  <a16:creationId xmlns:a16="http://schemas.microsoft.com/office/drawing/2014/main" id="{542E1416-81FD-36E8-129D-C119F3C18565}"/>
                </a:ext>
              </a:extLst>
            </p:cNvPr>
            <p:cNvSpPr/>
            <p:nvPr/>
          </p:nvSpPr>
          <p:spPr>
            <a:xfrm>
              <a:off x="8460033" y="2383139"/>
              <a:ext cx="20508" cy="20507"/>
            </a:xfrm>
            <a:custGeom>
              <a:avLst/>
              <a:gdLst>
                <a:gd name="csX0" fmla="*/ 20508 w 20508"/>
                <a:gd name="csY0" fmla="*/ 0 h 20507"/>
                <a:gd name="csX1" fmla="*/ 0 w 20508"/>
                <a:gd name="csY1" fmla="*/ 0 h 20507"/>
                <a:gd name="csX2" fmla="*/ 0 w 20508"/>
                <a:gd name="csY2" fmla="*/ 20507 h 20507"/>
                <a:gd name="csX3" fmla="*/ 20508 w 20508"/>
                <a:gd name="csY3" fmla="*/ 20507 h 20507"/>
                <a:gd name="csX4" fmla="*/ 20508 w 20508"/>
                <a:gd name="csY4" fmla="*/ 0 h 20507"/>
              </a:gdLst>
              <a:ahLst/>
              <a:cxnLst>
                <a:cxn ang="0">
                  <a:pos x="csX0" y="csY0"/>
                </a:cxn>
                <a:cxn ang="0">
                  <a:pos x="csX1" y="csY1"/>
                </a:cxn>
                <a:cxn ang="0">
                  <a:pos x="csX2" y="csY2"/>
                </a:cxn>
                <a:cxn ang="0">
                  <a:pos x="csX3" y="csY3"/>
                </a:cxn>
                <a:cxn ang="0">
                  <a:pos x="csX4" y="csY4"/>
                </a:cxn>
              </a:cxnLst>
              <a:rect l="l" t="t" r="r" b="b"/>
              <a:pathLst>
                <a:path w="20508" h="20507">
                  <a:moveTo>
                    <a:pt x="20508" y="0"/>
                  </a:moveTo>
                  <a:lnTo>
                    <a:pt x="0" y="0"/>
                  </a:lnTo>
                  <a:lnTo>
                    <a:pt x="0" y="20507"/>
                  </a:lnTo>
                  <a:lnTo>
                    <a:pt x="20508" y="20507"/>
                  </a:lnTo>
                  <a:lnTo>
                    <a:pt x="20508" y="0"/>
                  </a:lnTo>
                  <a:close/>
                </a:path>
              </a:pathLst>
            </a:custGeom>
            <a:solidFill>
              <a:srgbClr val="FFFFFF"/>
            </a:solidFill>
            <a:ln w="9185" cap="flat">
              <a:noFill/>
              <a:prstDash val="solid"/>
              <a:miter/>
            </a:ln>
          </p:spPr>
          <p:txBody>
            <a:bodyPr/>
            <a:lstStyle/>
            <a:p>
              <a:endParaRPr lang="de-DE"/>
            </a:p>
          </p:txBody>
        </p:sp>
        <p:sp>
          <p:nvSpPr>
            <p:cNvPr id="40" name="Freihandform: Form 39">
              <a:extLst>
                <a:ext uri="{FF2B5EF4-FFF2-40B4-BE49-F238E27FC236}">
                  <a16:creationId xmlns:a16="http://schemas.microsoft.com/office/drawing/2014/main" id="{CDE88CCD-2641-4C2A-A0CC-DD8BF719FC83}"/>
                </a:ext>
              </a:extLst>
            </p:cNvPr>
            <p:cNvSpPr/>
            <p:nvPr/>
          </p:nvSpPr>
          <p:spPr>
            <a:xfrm>
              <a:off x="8460033" y="2487541"/>
              <a:ext cx="20508" cy="20507"/>
            </a:xfrm>
            <a:custGeom>
              <a:avLst/>
              <a:gdLst>
                <a:gd name="csX0" fmla="*/ 20508 w 20508"/>
                <a:gd name="csY0" fmla="*/ 0 h 20507"/>
                <a:gd name="csX1" fmla="*/ 0 w 20508"/>
                <a:gd name="csY1" fmla="*/ 0 h 20507"/>
                <a:gd name="csX2" fmla="*/ 0 w 20508"/>
                <a:gd name="csY2" fmla="*/ 20507 h 20507"/>
                <a:gd name="csX3" fmla="*/ 20508 w 20508"/>
                <a:gd name="csY3" fmla="*/ 20507 h 20507"/>
                <a:gd name="csX4" fmla="*/ 20508 w 20508"/>
                <a:gd name="csY4" fmla="*/ 0 h 20507"/>
              </a:gdLst>
              <a:ahLst/>
              <a:cxnLst>
                <a:cxn ang="0">
                  <a:pos x="csX0" y="csY0"/>
                </a:cxn>
                <a:cxn ang="0">
                  <a:pos x="csX1" y="csY1"/>
                </a:cxn>
                <a:cxn ang="0">
                  <a:pos x="csX2" y="csY2"/>
                </a:cxn>
                <a:cxn ang="0">
                  <a:pos x="csX3" y="csY3"/>
                </a:cxn>
                <a:cxn ang="0">
                  <a:pos x="csX4" y="csY4"/>
                </a:cxn>
              </a:cxnLst>
              <a:rect l="l" t="t" r="r" b="b"/>
              <a:pathLst>
                <a:path w="20508" h="20507">
                  <a:moveTo>
                    <a:pt x="20508" y="0"/>
                  </a:moveTo>
                  <a:lnTo>
                    <a:pt x="0" y="0"/>
                  </a:lnTo>
                  <a:lnTo>
                    <a:pt x="0" y="20507"/>
                  </a:lnTo>
                  <a:lnTo>
                    <a:pt x="20508" y="20507"/>
                  </a:lnTo>
                  <a:lnTo>
                    <a:pt x="20508" y="0"/>
                  </a:lnTo>
                  <a:close/>
                </a:path>
              </a:pathLst>
            </a:custGeom>
            <a:solidFill>
              <a:srgbClr val="FFFFFF"/>
            </a:solidFill>
            <a:ln w="9185" cap="flat">
              <a:noFill/>
              <a:prstDash val="solid"/>
              <a:miter/>
            </a:ln>
          </p:spPr>
          <p:txBody>
            <a:bodyPr/>
            <a:lstStyle/>
            <a:p>
              <a:endParaRPr lang="de-DE"/>
            </a:p>
          </p:txBody>
        </p:sp>
        <p:sp>
          <p:nvSpPr>
            <p:cNvPr id="41" name="Freihandform: Form 40">
              <a:extLst>
                <a:ext uri="{FF2B5EF4-FFF2-40B4-BE49-F238E27FC236}">
                  <a16:creationId xmlns:a16="http://schemas.microsoft.com/office/drawing/2014/main" id="{04EE5070-E3B4-FFAD-BD33-C13000B6F676}"/>
                </a:ext>
              </a:extLst>
            </p:cNvPr>
            <p:cNvSpPr/>
            <p:nvPr/>
          </p:nvSpPr>
          <p:spPr>
            <a:xfrm>
              <a:off x="8460033" y="2508982"/>
              <a:ext cx="20508" cy="20507"/>
            </a:xfrm>
            <a:custGeom>
              <a:avLst/>
              <a:gdLst>
                <a:gd name="csX0" fmla="*/ 20508 w 20508"/>
                <a:gd name="csY0" fmla="*/ 0 h 20507"/>
                <a:gd name="csX1" fmla="*/ 0 w 20508"/>
                <a:gd name="csY1" fmla="*/ 0 h 20507"/>
                <a:gd name="csX2" fmla="*/ 0 w 20508"/>
                <a:gd name="csY2" fmla="*/ 20507 h 20507"/>
                <a:gd name="csX3" fmla="*/ 20508 w 20508"/>
                <a:gd name="csY3" fmla="*/ 20507 h 20507"/>
                <a:gd name="csX4" fmla="*/ 20508 w 20508"/>
                <a:gd name="csY4" fmla="*/ 0 h 20507"/>
              </a:gdLst>
              <a:ahLst/>
              <a:cxnLst>
                <a:cxn ang="0">
                  <a:pos x="csX0" y="csY0"/>
                </a:cxn>
                <a:cxn ang="0">
                  <a:pos x="csX1" y="csY1"/>
                </a:cxn>
                <a:cxn ang="0">
                  <a:pos x="csX2" y="csY2"/>
                </a:cxn>
                <a:cxn ang="0">
                  <a:pos x="csX3" y="csY3"/>
                </a:cxn>
                <a:cxn ang="0">
                  <a:pos x="csX4" y="csY4"/>
                </a:cxn>
              </a:cxnLst>
              <a:rect l="l" t="t" r="r" b="b"/>
              <a:pathLst>
                <a:path w="20508" h="20507">
                  <a:moveTo>
                    <a:pt x="20508" y="0"/>
                  </a:moveTo>
                  <a:lnTo>
                    <a:pt x="0" y="0"/>
                  </a:lnTo>
                  <a:lnTo>
                    <a:pt x="0" y="20507"/>
                  </a:lnTo>
                  <a:lnTo>
                    <a:pt x="20508" y="20507"/>
                  </a:lnTo>
                  <a:lnTo>
                    <a:pt x="20508" y="0"/>
                  </a:lnTo>
                  <a:close/>
                </a:path>
              </a:pathLst>
            </a:custGeom>
            <a:solidFill>
              <a:srgbClr val="FFFFFF"/>
            </a:solidFill>
            <a:ln w="9185" cap="flat">
              <a:noFill/>
              <a:prstDash val="solid"/>
              <a:miter/>
            </a:ln>
          </p:spPr>
          <p:txBody>
            <a:bodyPr/>
            <a:lstStyle/>
            <a:p>
              <a:endParaRPr lang="de-DE"/>
            </a:p>
          </p:txBody>
        </p:sp>
        <p:sp>
          <p:nvSpPr>
            <p:cNvPr id="42" name="Freihandform: Form 41">
              <a:extLst>
                <a:ext uri="{FF2B5EF4-FFF2-40B4-BE49-F238E27FC236}">
                  <a16:creationId xmlns:a16="http://schemas.microsoft.com/office/drawing/2014/main" id="{3050E55E-0222-2C69-9738-10E35CD913EF}"/>
                </a:ext>
              </a:extLst>
            </p:cNvPr>
            <p:cNvSpPr/>
            <p:nvPr/>
          </p:nvSpPr>
          <p:spPr>
            <a:xfrm>
              <a:off x="8460033" y="2529489"/>
              <a:ext cx="20508" cy="20508"/>
            </a:xfrm>
            <a:custGeom>
              <a:avLst/>
              <a:gdLst>
                <a:gd name="csX0" fmla="*/ 20508 w 20508"/>
                <a:gd name="csY0" fmla="*/ 0 h 20508"/>
                <a:gd name="csX1" fmla="*/ 0 w 20508"/>
                <a:gd name="csY1" fmla="*/ 0 h 20508"/>
                <a:gd name="csX2" fmla="*/ 0 w 20508"/>
                <a:gd name="csY2" fmla="*/ 20508 h 20508"/>
                <a:gd name="csX3" fmla="*/ 20508 w 20508"/>
                <a:gd name="csY3" fmla="*/ 20508 h 20508"/>
                <a:gd name="csX4" fmla="*/ 20508 w 20508"/>
                <a:gd name="csY4" fmla="*/ 0 h 20508"/>
              </a:gdLst>
              <a:ahLst/>
              <a:cxnLst>
                <a:cxn ang="0">
                  <a:pos x="csX0" y="csY0"/>
                </a:cxn>
                <a:cxn ang="0">
                  <a:pos x="csX1" y="csY1"/>
                </a:cxn>
                <a:cxn ang="0">
                  <a:pos x="csX2" y="csY2"/>
                </a:cxn>
                <a:cxn ang="0">
                  <a:pos x="csX3" y="csY3"/>
                </a:cxn>
                <a:cxn ang="0">
                  <a:pos x="csX4" y="csY4"/>
                </a:cxn>
              </a:cxnLst>
              <a:rect l="l" t="t" r="r" b="b"/>
              <a:pathLst>
                <a:path w="20508" h="20508">
                  <a:moveTo>
                    <a:pt x="20508" y="0"/>
                  </a:moveTo>
                  <a:lnTo>
                    <a:pt x="0" y="0"/>
                  </a:lnTo>
                  <a:lnTo>
                    <a:pt x="0" y="20508"/>
                  </a:lnTo>
                  <a:lnTo>
                    <a:pt x="20508" y="20508"/>
                  </a:lnTo>
                  <a:lnTo>
                    <a:pt x="20508" y="0"/>
                  </a:lnTo>
                  <a:close/>
                </a:path>
              </a:pathLst>
            </a:custGeom>
            <a:solidFill>
              <a:srgbClr val="FFFFFF"/>
            </a:solidFill>
            <a:ln w="9185" cap="flat">
              <a:noFill/>
              <a:prstDash val="solid"/>
              <a:miter/>
            </a:ln>
          </p:spPr>
          <p:txBody>
            <a:bodyPr/>
            <a:lstStyle/>
            <a:p>
              <a:endParaRPr lang="de-DE"/>
            </a:p>
          </p:txBody>
        </p:sp>
        <p:sp>
          <p:nvSpPr>
            <p:cNvPr id="43" name="Freihandform: Form 42">
              <a:extLst>
                <a:ext uri="{FF2B5EF4-FFF2-40B4-BE49-F238E27FC236}">
                  <a16:creationId xmlns:a16="http://schemas.microsoft.com/office/drawing/2014/main" id="{6A7C152D-245B-0CCC-AAD3-A87782A6251B}"/>
                </a:ext>
              </a:extLst>
            </p:cNvPr>
            <p:cNvSpPr/>
            <p:nvPr/>
          </p:nvSpPr>
          <p:spPr>
            <a:xfrm>
              <a:off x="8460033" y="2571436"/>
              <a:ext cx="20508" cy="20508"/>
            </a:xfrm>
            <a:custGeom>
              <a:avLst/>
              <a:gdLst>
                <a:gd name="csX0" fmla="*/ 20508 w 20508"/>
                <a:gd name="csY0" fmla="*/ 0 h 20508"/>
                <a:gd name="csX1" fmla="*/ 0 w 20508"/>
                <a:gd name="csY1" fmla="*/ 0 h 20508"/>
                <a:gd name="csX2" fmla="*/ 0 w 20508"/>
                <a:gd name="csY2" fmla="*/ 20508 h 20508"/>
                <a:gd name="csX3" fmla="*/ 20508 w 20508"/>
                <a:gd name="csY3" fmla="*/ 20508 h 20508"/>
                <a:gd name="csX4" fmla="*/ 20508 w 20508"/>
                <a:gd name="csY4" fmla="*/ 0 h 20508"/>
              </a:gdLst>
              <a:ahLst/>
              <a:cxnLst>
                <a:cxn ang="0">
                  <a:pos x="csX0" y="csY0"/>
                </a:cxn>
                <a:cxn ang="0">
                  <a:pos x="csX1" y="csY1"/>
                </a:cxn>
                <a:cxn ang="0">
                  <a:pos x="csX2" y="csY2"/>
                </a:cxn>
                <a:cxn ang="0">
                  <a:pos x="csX3" y="csY3"/>
                </a:cxn>
                <a:cxn ang="0">
                  <a:pos x="csX4" y="csY4"/>
                </a:cxn>
              </a:cxnLst>
              <a:rect l="l" t="t" r="r" b="b"/>
              <a:pathLst>
                <a:path w="20508" h="20508">
                  <a:moveTo>
                    <a:pt x="20508" y="0"/>
                  </a:moveTo>
                  <a:lnTo>
                    <a:pt x="0" y="0"/>
                  </a:lnTo>
                  <a:lnTo>
                    <a:pt x="0" y="20508"/>
                  </a:lnTo>
                  <a:lnTo>
                    <a:pt x="20508" y="20508"/>
                  </a:lnTo>
                  <a:lnTo>
                    <a:pt x="20508" y="0"/>
                  </a:lnTo>
                  <a:close/>
                </a:path>
              </a:pathLst>
            </a:custGeom>
            <a:solidFill>
              <a:srgbClr val="FFFFFF"/>
            </a:solidFill>
            <a:ln w="9185" cap="flat">
              <a:noFill/>
              <a:prstDash val="solid"/>
              <a:miter/>
            </a:ln>
          </p:spPr>
          <p:txBody>
            <a:bodyPr/>
            <a:lstStyle/>
            <a:p>
              <a:endParaRPr lang="de-DE"/>
            </a:p>
          </p:txBody>
        </p:sp>
        <p:sp>
          <p:nvSpPr>
            <p:cNvPr id="44" name="Freihandform: Form 43">
              <a:extLst>
                <a:ext uri="{FF2B5EF4-FFF2-40B4-BE49-F238E27FC236}">
                  <a16:creationId xmlns:a16="http://schemas.microsoft.com/office/drawing/2014/main" id="{6CD4DC53-F6DA-2103-864D-482FDBC8B47C}"/>
                </a:ext>
              </a:extLst>
            </p:cNvPr>
            <p:cNvSpPr/>
            <p:nvPr/>
          </p:nvSpPr>
          <p:spPr>
            <a:xfrm>
              <a:off x="8460033" y="2633892"/>
              <a:ext cx="20508" cy="20508"/>
            </a:xfrm>
            <a:custGeom>
              <a:avLst/>
              <a:gdLst>
                <a:gd name="csX0" fmla="*/ 20508 w 20508"/>
                <a:gd name="csY0" fmla="*/ 0 h 20508"/>
                <a:gd name="csX1" fmla="*/ 0 w 20508"/>
                <a:gd name="csY1" fmla="*/ 0 h 20508"/>
                <a:gd name="csX2" fmla="*/ 0 w 20508"/>
                <a:gd name="csY2" fmla="*/ 20508 h 20508"/>
                <a:gd name="csX3" fmla="*/ 20508 w 20508"/>
                <a:gd name="csY3" fmla="*/ 20508 h 20508"/>
                <a:gd name="csX4" fmla="*/ 20508 w 20508"/>
                <a:gd name="csY4" fmla="*/ 0 h 20508"/>
              </a:gdLst>
              <a:ahLst/>
              <a:cxnLst>
                <a:cxn ang="0">
                  <a:pos x="csX0" y="csY0"/>
                </a:cxn>
                <a:cxn ang="0">
                  <a:pos x="csX1" y="csY1"/>
                </a:cxn>
                <a:cxn ang="0">
                  <a:pos x="csX2" y="csY2"/>
                </a:cxn>
                <a:cxn ang="0">
                  <a:pos x="csX3" y="csY3"/>
                </a:cxn>
                <a:cxn ang="0">
                  <a:pos x="csX4" y="csY4"/>
                </a:cxn>
              </a:cxnLst>
              <a:rect l="l" t="t" r="r" b="b"/>
              <a:pathLst>
                <a:path w="20508" h="20508">
                  <a:moveTo>
                    <a:pt x="20508" y="0"/>
                  </a:moveTo>
                  <a:lnTo>
                    <a:pt x="0" y="0"/>
                  </a:lnTo>
                  <a:lnTo>
                    <a:pt x="0" y="20508"/>
                  </a:lnTo>
                  <a:lnTo>
                    <a:pt x="20508" y="20508"/>
                  </a:lnTo>
                  <a:lnTo>
                    <a:pt x="20508" y="0"/>
                  </a:lnTo>
                  <a:close/>
                </a:path>
              </a:pathLst>
            </a:custGeom>
            <a:solidFill>
              <a:srgbClr val="FFFFFF"/>
            </a:solidFill>
            <a:ln w="9185" cap="flat">
              <a:noFill/>
              <a:prstDash val="solid"/>
              <a:miter/>
            </a:ln>
          </p:spPr>
          <p:txBody>
            <a:bodyPr/>
            <a:lstStyle/>
            <a:p>
              <a:endParaRPr lang="de-DE"/>
            </a:p>
          </p:txBody>
        </p:sp>
        <p:sp>
          <p:nvSpPr>
            <p:cNvPr id="45" name="Freihandform: Form 44">
              <a:extLst>
                <a:ext uri="{FF2B5EF4-FFF2-40B4-BE49-F238E27FC236}">
                  <a16:creationId xmlns:a16="http://schemas.microsoft.com/office/drawing/2014/main" id="{F420F58F-9DF1-F8F2-3DAD-3EE20F44DB07}"/>
                </a:ext>
              </a:extLst>
            </p:cNvPr>
            <p:cNvSpPr/>
            <p:nvPr/>
          </p:nvSpPr>
          <p:spPr>
            <a:xfrm>
              <a:off x="8460033" y="2655331"/>
              <a:ext cx="20508" cy="20507"/>
            </a:xfrm>
            <a:custGeom>
              <a:avLst/>
              <a:gdLst>
                <a:gd name="csX0" fmla="*/ 20508 w 20508"/>
                <a:gd name="csY0" fmla="*/ 0 h 20507"/>
                <a:gd name="csX1" fmla="*/ 0 w 20508"/>
                <a:gd name="csY1" fmla="*/ 0 h 20507"/>
                <a:gd name="csX2" fmla="*/ 0 w 20508"/>
                <a:gd name="csY2" fmla="*/ 20507 h 20507"/>
                <a:gd name="csX3" fmla="*/ 20508 w 20508"/>
                <a:gd name="csY3" fmla="*/ 20507 h 20507"/>
                <a:gd name="csX4" fmla="*/ 20508 w 20508"/>
                <a:gd name="csY4" fmla="*/ 0 h 20507"/>
              </a:gdLst>
              <a:ahLst/>
              <a:cxnLst>
                <a:cxn ang="0">
                  <a:pos x="csX0" y="csY0"/>
                </a:cxn>
                <a:cxn ang="0">
                  <a:pos x="csX1" y="csY1"/>
                </a:cxn>
                <a:cxn ang="0">
                  <a:pos x="csX2" y="csY2"/>
                </a:cxn>
                <a:cxn ang="0">
                  <a:pos x="csX3" y="csY3"/>
                </a:cxn>
                <a:cxn ang="0">
                  <a:pos x="csX4" y="csY4"/>
                </a:cxn>
              </a:cxnLst>
              <a:rect l="l" t="t" r="r" b="b"/>
              <a:pathLst>
                <a:path w="20508" h="20507">
                  <a:moveTo>
                    <a:pt x="20508" y="0"/>
                  </a:moveTo>
                  <a:lnTo>
                    <a:pt x="0" y="0"/>
                  </a:lnTo>
                  <a:lnTo>
                    <a:pt x="0" y="20507"/>
                  </a:lnTo>
                  <a:lnTo>
                    <a:pt x="20508" y="20507"/>
                  </a:lnTo>
                  <a:cubicBezTo>
                    <a:pt x="20508" y="20507"/>
                    <a:pt x="20508" y="-1"/>
                    <a:pt x="20508" y="0"/>
                  </a:cubicBezTo>
                  <a:close/>
                </a:path>
              </a:pathLst>
            </a:custGeom>
            <a:solidFill>
              <a:srgbClr val="FFFFFF"/>
            </a:solidFill>
            <a:ln w="9185" cap="flat">
              <a:noFill/>
              <a:prstDash val="solid"/>
              <a:miter/>
            </a:ln>
          </p:spPr>
          <p:txBody>
            <a:bodyPr/>
            <a:lstStyle/>
            <a:p>
              <a:endParaRPr lang="de-DE"/>
            </a:p>
          </p:txBody>
        </p:sp>
        <p:sp>
          <p:nvSpPr>
            <p:cNvPr id="46" name="Freihandform: Form 45">
              <a:extLst>
                <a:ext uri="{FF2B5EF4-FFF2-40B4-BE49-F238E27FC236}">
                  <a16:creationId xmlns:a16="http://schemas.microsoft.com/office/drawing/2014/main" id="{A5D4CA2B-F468-D124-95AE-0A27F23E30E2}"/>
                </a:ext>
              </a:extLst>
            </p:cNvPr>
            <p:cNvSpPr/>
            <p:nvPr/>
          </p:nvSpPr>
          <p:spPr>
            <a:xfrm>
              <a:off x="8460033" y="2696346"/>
              <a:ext cx="20508" cy="20508"/>
            </a:xfrm>
            <a:custGeom>
              <a:avLst/>
              <a:gdLst>
                <a:gd name="csX0" fmla="*/ 20508 w 20508"/>
                <a:gd name="csY0" fmla="*/ 0 h 20508"/>
                <a:gd name="csX1" fmla="*/ 0 w 20508"/>
                <a:gd name="csY1" fmla="*/ 0 h 20508"/>
                <a:gd name="csX2" fmla="*/ 0 w 20508"/>
                <a:gd name="csY2" fmla="*/ 20508 h 20508"/>
                <a:gd name="csX3" fmla="*/ 20508 w 20508"/>
                <a:gd name="csY3" fmla="*/ 20508 h 20508"/>
                <a:gd name="csX4" fmla="*/ 20508 w 20508"/>
                <a:gd name="csY4" fmla="*/ 0 h 20508"/>
              </a:gdLst>
              <a:ahLst/>
              <a:cxnLst>
                <a:cxn ang="0">
                  <a:pos x="csX0" y="csY0"/>
                </a:cxn>
                <a:cxn ang="0">
                  <a:pos x="csX1" y="csY1"/>
                </a:cxn>
                <a:cxn ang="0">
                  <a:pos x="csX2" y="csY2"/>
                </a:cxn>
                <a:cxn ang="0">
                  <a:pos x="csX3" y="csY3"/>
                </a:cxn>
                <a:cxn ang="0">
                  <a:pos x="csX4" y="csY4"/>
                </a:cxn>
              </a:cxnLst>
              <a:rect l="l" t="t" r="r" b="b"/>
              <a:pathLst>
                <a:path w="20508" h="20508">
                  <a:moveTo>
                    <a:pt x="20508" y="0"/>
                  </a:moveTo>
                  <a:lnTo>
                    <a:pt x="0" y="0"/>
                  </a:lnTo>
                  <a:lnTo>
                    <a:pt x="0" y="20508"/>
                  </a:lnTo>
                  <a:lnTo>
                    <a:pt x="20508" y="20508"/>
                  </a:lnTo>
                  <a:lnTo>
                    <a:pt x="20508" y="0"/>
                  </a:lnTo>
                  <a:close/>
                </a:path>
              </a:pathLst>
            </a:custGeom>
            <a:solidFill>
              <a:srgbClr val="FFFFFF"/>
            </a:solidFill>
            <a:ln w="9185" cap="flat">
              <a:noFill/>
              <a:prstDash val="solid"/>
              <a:miter/>
            </a:ln>
          </p:spPr>
          <p:txBody>
            <a:bodyPr/>
            <a:lstStyle/>
            <a:p>
              <a:endParaRPr lang="de-DE"/>
            </a:p>
          </p:txBody>
        </p:sp>
        <p:sp>
          <p:nvSpPr>
            <p:cNvPr id="47" name="Freihandform: Form 46">
              <a:extLst>
                <a:ext uri="{FF2B5EF4-FFF2-40B4-BE49-F238E27FC236}">
                  <a16:creationId xmlns:a16="http://schemas.microsoft.com/office/drawing/2014/main" id="{7F513D6D-E364-FA2E-BE19-196F280A92DD}"/>
                </a:ext>
              </a:extLst>
            </p:cNvPr>
            <p:cNvSpPr/>
            <p:nvPr/>
          </p:nvSpPr>
          <p:spPr>
            <a:xfrm>
              <a:off x="8460033" y="2717786"/>
              <a:ext cx="20508" cy="20508"/>
            </a:xfrm>
            <a:custGeom>
              <a:avLst/>
              <a:gdLst>
                <a:gd name="csX0" fmla="*/ 20508 w 20508"/>
                <a:gd name="csY0" fmla="*/ 0 h 20508"/>
                <a:gd name="csX1" fmla="*/ 0 w 20508"/>
                <a:gd name="csY1" fmla="*/ 0 h 20508"/>
                <a:gd name="csX2" fmla="*/ 0 w 20508"/>
                <a:gd name="csY2" fmla="*/ 20508 h 20508"/>
                <a:gd name="csX3" fmla="*/ 20508 w 20508"/>
                <a:gd name="csY3" fmla="*/ 20508 h 20508"/>
                <a:gd name="csX4" fmla="*/ 20508 w 20508"/>
                <a:gd name="csY4" fmla="*/ 0 h 20508"/>
              </a:gdLst>
              <a:ahLst/>
              <a:cxnLst>
                <a:cxn ang="0">
                  <a:pos x="csX0" y="csY0"/>
                </a:cxn>
                <a:cxn ang="0">
                  <a:pos x="csX1" y="csY1"/>
                </a:cxn>
                <a:cxn ang="0">
                  <a:pos x="csX2" y="csY2"/>
                </a:cxn>
                <a:cxn ang="0">
                  <a:pos x="csX3" y="csY3"/>
                </a:cxn>
                <a:cxn ang="0">
                  <a:pos x="csX4" y="csY4"/>
                </a:cxn>
              </a:cxnLst>
              <a:rect l="l" t="t" r="r" b="b"/>
              <a:pathLst>
                <a:path w="20508" h="20508">
                  <a:moveTo>
                    <a:pt x="20508" y="0"/>
                  </a:moveTo>
                  <a:lnTo>
                    <a:pt x="0" y="0"/>
                  </a:lnTo>
                  <a:lnTo>
                    <a:pt x="0" y="20508"/>
                  </a:lnTo>
                  <a:lnTo>
                    <a:pt x="20508" y="20508"/>
                  </a:lnTo>
                  <a:lnTo>
                    <a:pt x="20508" y="0"/>
                  </a:lnTo>
                  <a:close/>
                </a:path>
              </a:pathLst>
            </a:custGeom>
            <a:solidFill>
              <a:srgbClr val="FFFFFF"/>
            </a:solidFill>
            <a:ln w="9185" cap="flat">
              <a:noFill/>
              <a:prstDash val="solid"/>
              <a:miter/>
            </a:ln>
          </p:spPr>
          <p:txBody>
            <a:bodyPr/>
            <a:lstStyle/>
            <a:p>
              <a:endParaRPr lang="de-DE"/>
            </a:p>
          </p:txBody>
        </p:sp>
        <p:sp>
          <p:nvSpPr>
            <p:cNvPr id="48" name="Freihandform: Form 47">
              <a:extLst>
                <a:ext uri="{FF2B5EF4-FFF2-40B4-BE49-F238E27FC236}">
                  <a16:creationId xmlns:a16="http://schemas.microsoft.com/office/drawing/2014/main" id="{FB36AF69-CA1F-BCEE-BF43-61827E9C72A7}"/>
                </a:ext>
              </a:extLst>
            </p:cNvPr>
            <p:cNvSpPr/>
            <p:nvPr/>
          </p:nvSpPr>
          <p:spPr>
            <a:xfrm>
              <a:off x="8460033" y="2842696"/>
              <a:ext cx="20508" cy="20508"/>
            </a:xfrm>
            <a:custGeom>
              <a:avLst/>
              <a:gdLst>
                <a:gd name="csX0" fmla="*/ 20508 w 20508"/>
                <a:gd name="csY0" fmla="*/ 0 h 20508"/>
                <a:gd name="csX1" fmla="*/ 0 w 20508"/>
                <a:gd name="csY1" fmla="*/ 0 h 20508"/>
                <a:gd name="csX2" fmla="*/ 0 w 20508"/>
                <a:gd name="csY2" fmla="*/ 20508 h 20508"/>
                <a:gd name="csX3" fmla="*/ 20508 w 20508"/>
                <a:gd name="csY3" fmla="*/ 20508 h 20508"/>
                <a:gd name="csX4" fmla="*/ 20508 w 20508"/>
                <a:gd name="csY4" fmla="*/ 0 h 20508"/>
              </a:gdLst>
              <a:ahLst/>
              <a:cxnLst>
                <a:cxn ang="0">
                  <a:pos x="csX0" y="csY0"/>
                </a:cxn>
                <a:cxn ang="0">
                  <a:pos x="csX1" y="csY1"/>
                </a:cxn>
                <a:cxn ang="0">
                  <a:pos x="csX2" y="csY2"/>
                </a:cxn>
                <a:cxn ang="0">
                  <a:pos x="csX3" y="csY3"/>
                </a:cxn>
                <a:cxn ang="0">
                  <a:pos x="csX4" y="csY4"/>
                </a:cxn>
              </a:cxnLst>
              <a:rect l="l" t="t" r="r" b="b"/>
              <a:pathLst>
                <a:path w="20508" h="20508">
                  <a:moveTo>
                    <a:pt x="20508" y="0"/>
                  </a:moveTo>
                  <a:lnTo>
                    <a:pt x="0" y="0"/>
                  </a:lnTo>
                  <a:lnTo>
                    <a:pt x="0" y="20508"/>
                  </a:lnTo>
                  <a:lnTo>
                    <a:pt x="20508" y="20508"/>
                  </a:lnTo>
                  <a:lnTo>
                    <a:pt x="20508" y="0"/>
                  </a:lnTo>
                  <a:close/>
                </a:path>
              </a:pathLst>
            </a:custGeom>
            <a:solidFill>
              <a:srgbClr val="FFFFFF"/>
            </a:solidFill>
            <a:ln w="9185" cap="flat">
              <a:noFill/>
              <a:prstDash val="solid"/>
              <a:miter/>
            </a:ln>
          </p:spPr>
          <p:txBody>
            <a:bodyPr/>
            <a:lstStyle/>
            <a:p>
              <a:endParaRPr lang="de-DE"/>
            </a:p>
          </p:txBody>
        </p:sp>
        <p:sp>
          <p:nvSpPr>
            <p:cNvPr id="49" name="Freihandform: Form 48">
              <a:extLst>
                <a:ext uri="{FF2B5EF4-FFF2-40B4-BE49-F238E27FC236}">
                  <a16:creationId xmlns:a16="http://schemas.microsoft.com/office/drawing/2014/main" id="{0A63FCDB-61E5-3B58-3E03-4C20C0A2B18B}"/>
                </a:ext>
              </a:extLst>
            </p:cNvPr>
            <p:cNvSpPr/>
            <p:nvPr/>
          </p:nvSpPr>
          <p:spPr>
            <a:xfrm>
              <a:off x="8460033" y="2864136"/>
              <a:ext cx="20508" cy="20508"/>
            </a:xfrm>
            <a:custGeom>
              <a:avLst/>
              <a:gdLst>
                <a:gd name="csX0" fmla="*/ 20508 w 20508"/>
                <a:gd name="csY0" fmla="*/ 0 h 20508"/>
                <a:gd name="csX1" fmla="*/ 0 w 20508"/>
                <a:gd name="csY1" fmla="*/ 0 h 20508"/>
                <a:gd name="csX2" fmla="*/ 0 w 20508"/>
                <a:gd name="csY2" fmla="*/ 20508 h 20508"/>
                <a:gd name="csX3" fmla="*/ 20508 w 20508"/>
                <a:gd name="csY3" fmla="*/ 20508 h 20508"/>
                <a:gd name="csX4" fmla="*/ 20508 w 20508"/>
                <a:gd name="csY4" fmla="*/ 0 h 20508"/>
              </a:gdLst>
              <a:ahLst/>
              <a:cxnLst>
                <a:cxn ang="0">
                  <a:pos x="csX0" y="csY0"/>
                </a:cxn>
                <a:cxn ang="0">
                  <a:pos x="csX1" y="csY1"/>
                </a:cxn>
                <a:cxn ang="0">
                  <a:pos x="csX2" y="csY2"/>
                </a:cxn>
                <a:cxn ang="0">
                  <a:pos x="csX3" y="csY3"/>
                </a:cxn>
                <a:cxn ang="0">
                  <a:pos x="csX4" y="csY4"/>
                </a:cxn>
              </a:cxnLst>
              <a:rect l="l" t="t" r="r" b="b"/>
              <a:pathLst>
                <a:path w="20508" h="20508">
                  <a:moveTo>
                    <a:pt x="20508" y="0"/>
                  </a:moveTo>
                  <a:lnTo>
                    <a:pt x="0" y="0"/>
                  </a:lnTo>
                  <a:lnTo>
                    <a:pt x="0" y="20508"/>
                  </a:lnTo>
                  <a:lnTo>
                    <a:pt x="20508" y="20508"/>
                  </a:lnTo>
                  <a:lnTo>
                    <a:pt x="20508" y="0"/>
                  </a:lnTo>
                  <a:close/>
                </a:path>
              </a:pathLst>
            </a:custGeom>
            <a:solidFill>
              <a:srgbClr val="FFFFFF"/>
            </a:solidFill>
            <a:ln w="9185" cap="flat">
              <a:noFill/>
              <a:prstDash val="solid"/>
              <a:miter/>
            </a:ln>
          </p:spPr>
          <p:txBody>
            <a:bodyPr/>
            <a:lstStyle/>
            <a:p>
              <a:endParaRPr lang="de-DE"/>
            </a:p>
          </p:txBody>
        </p:sp>
        <p:sp>
          <p:nvSpPr>
            <p:cNvPr id="50" name="Freihandform: Form 49">
              <a:extLst>
                <a:ext uri="{FF2B5EF4-FFF2-40B4-BE49-F238E27FC236}">
                  <a16:creationId xmlns:a16="http://schemas.microsoft.com/office/drawing/2014/main" id="{9C0786B5-4A7C-D84F-8048-F9166EFD9EE4}"/>
                </a:ext>
              </a:extLst>
            </p:cNvPr>
            <p:cNvSpPr/>
            <p:nvPr/>
          </p:nvSpPr>
          <p:spPr>
            <a:xfrm>
              <a:off x="8480540" y="2362632"/>
              <a:ext cx="20508" cy="20507"/>
            </a:xfrm>
            <a:custGeom>
              <a:avLst/>
              <a:gdLst>
                <a:gd name="csX0" fmla="*/ 20508 w 20508"/>
                <a:gd name="csY0" fmla="*/ 0 h 20507"/>
                <a:gd name="csX1" fmla="*/ 0 w 20508"/>
                <a:gd name="csY1" fmla="*/ 0 h 20507"/>
                <a:gd name="csX2" fmla="*/ 0 w 20508"/>
                <a:gd name="csY2" fmla="*/ 20507 h 20507"/>
                <a:gd name="csX3" fmla="*/ 20508 w 20508"/>
                <a:gd name="csY3" fmla="*/ 20507 h 20507"/>
                <a:gd name="csX4" fmla="*/ 20508 w 20508"/>
                <a:gd name="csY4" fmla="*/ 0 h 20507"/>
              </a:gdLst>
              <a:ahLst/>
              <a:cxnLst>
                <a:cxn ang="0">
                  <a:pos x="csX0" y="csY0"/>
                </a:cxn>
                <a:cxn ang="0">
                  <a:pos x="csX1" y="csY1"/>
                </a:cxn>
                <a:cxn ang="0">
                  <a:pos x="csX2" y="csY2"/>
                </a:cxn>
                <a:cxn ang="0">
                  <a:pos x="csX3" y="csY3"/>
                </a:cxn>
                <a:cxn ang="0">
                  <a:pos x="csX4" y="csY4"/>
                </a:cxn>
              </a:cxnLst>
              <a:rect l="l" t="t" r="r" b="b"/>
              <a:pathLst>
                <a:path w="20508" h="20507">
                  <a:moveTo>
                    <a:pt x="20508" y="0"/>
                  </a:moveTo>
                  <a:lnTo>
                    <a:pt x="0" y="0"/>
                  </a:lnTo>
                  <a:lnTo>
                    <a:pt x="0" y="20507"/>
                  </a:lnTo>
                  <a:lnTo>
                    <a:pt x="20508" y="20507"/>
                  </a:lnTo>
                  <a:lnTo>
                    <a:pt x="20508" y="0"/>
                  </a:lnTo>
                  <a:close/>
                </a:path>
              </a:pathLst>
            </a:custGeom>
            <a:solidFill>
              <a:srgbClr val="FFFFFF"/>
            </a:solidFill>
            <a:ln w="9185" cap="flat">
              <a:noFill/>
              <a:prstDash val="solid"/>
              <a:miter/>
            </a:ln>
          </p:spPr>
          <p:txBody>
            <a:bodyPr/>
            <a:lstStyle/>
            <a:p>
              <a:endParaRPr lang="de-DE"/>
            </a:p>
          </p:txBody>
        </p:sp>
        <p:sp>
          <p:nvSpPr>
            <p:cNvPr id="51" name="Freihandform: Form 50">
              <a:extLst>
                <a:ext uri="{FF2B5EF4-FFF2-40B4-BE49-F238E27FC236}">
                  <a16:creationId xmlns:a16="http://schemas.microsoft.com/office/drawing/2014/main" id="{2AA04DE0-D900-6A70-2B33-23C9ABC9A3AF}"/>
                </a:ext>
              </a:extLst>
            </p:cNvPr>
            <p:cNvSpPr/>
            <p:nvPr/>
          </p:nvSpPr>
          <p:spPr>
            <a:xfrm>
              <a:off x="8480540" y="2425086"/>
              <a:ext cx="20508" cy="20507"/>
            </a:xfrm>
            <a:custGeom>
              <a:avLst/>
              <a:gdLst>
                <a:gd name="csX0" fmla="*/ 20508 w 20508"/>
                <a:gd name="csY0" fmla="*/ 0 h 20507"/>
                <a:gd name="csX1" fmla="*/ 0 w 20508"/>
                <a:gd name="csY1" fmla="*/ 0 h 20507"/>
                <a:gd name="csX2" fmla="*/ 0 w 20508"/>
                <a:gd name="csY2" fmla="*/ 20507 h 20507"/>
                <a:gd name="csX3" fmla="*/ 20508 w 20508"/>
                <a:gd name="csY3" fmla="*/ 20507 h 20507"/>
                <a:gd name="csX4" fmla="*/ 20508 w 20508"/>
                <a:gd name="csY4" fmla="*/ 0 h 20507"/>
              </a:gdLst>
              <a:ahLst/>
              <a:cxnLst>
                <a:cxn ang="0">
                  <a:pos x="csX0" y="csY0"/>
                </a:cxn>
                <a:cxn ang="0">
                  <a:pos x="csX1" y="csY1"/>
                </a:cxn>
                <a:cxn ang="0">
                  <a:pos x="csX2" y="csY2"/>
                </a:cxn>
                <a:cxn ang="0">
                  <a:pos x="csX3" y="csY3"/>
                </a:cxn>
                <a:cxn ang="0">
                  <a:pos x="csX4" y="csY4"/>
                </a:cxn>
              </a:cxnLst>
              <a:rect l="l" t="t" r="r" b="b"/>
              <a:pathLst>
                <a:path w="20508" h="20507">
                  <a:moveTo>
                    <a:pt x="20508" y="0"/>
                  </a:moveTo>
                  <a:lnTo>
                    <a:pt x="0" y="0"/>
                  </a:lnTo>
                  <a:lnTo>
                    <a:pt x="0" y="20507"/>
                  </a:lnTo>
                  <a:lnTo>
                    <a:pt x="20508" y="20507"/>
                  </a:lnTo>
                  <a:lnTo>
                    <a:pt x="20508" y="0"/>
                  </a:lnTo>
                  <a:close/>
                </a:path>
              </a:pathLst>
            </a:custGeom>
            <a:solidFill>
              <a:srgbClr val="FFFFFF"/>
            </a:solidFill>
            <a:ln w="9185" cap="flat">
              <a:noFill/>
              <a:prstDash val="solid"/>
              <a:miter/>
            </a:ln>
          </p:spPr>
          <p:txBody>
            <a:bodyPr/>
            <a:lstStyle/>
            <a:p>
              <a:endParaRPr lang="de-DE"/>
            </a:p>
          </p:txBody>
        </p:sp>
        <p:sp>
          <p:nvSpPr>
            <p:cNvPr id="52" name="Freihandform: Form 51">
              <a:extLst>
                <a:ext uri="{FF2B5EF4-FFF2-40B4-BE49-F238E27FC236}">
                  <a16:creationId xmlns:a16="http://schemas.microsoft.com/office/drawing/2014/main" id="{2C959131-80D2-7F97-BDAF-1E95C0037939}"/>
                </a:ext>
              </a:extLst>
            </p:cNvPr>
            <p:cNvSpPr/>
            <p:nvPr/>
          </p:nvSpPr>
          <p:spPr>
            <a:xfrm>
              <a:off x="8480540" y="2529489"/>
              <a:ext cx="20508" cy="20508"/>
            </a:xfrm>
            <a:custGeom>
              <a:avLst/>
              <a:gdLst>
                <a:gd name="csX0" fmla="*/ 20508 w 20508"/>
                <a:gd name="csY0" fmla="*/ 0 h 20508"/>
                <a:gd name="csX1" fmla="*/ 0 w 20508"/>
                <a:gd name="csY1" fmla="*/ 0 h 20508"/>
                <a:gd name="csX2" fmla="*/ 0 w 20508"/>
                <a:gd name="csY2" fmla="*/ 20508 h 20508"/>
                <a:gd name="csX3" fmla="*/ 20508 w 20508"/>
                <a:gd name="csY3" fmla="*/ 20508 h 20508"/>
                <a:gd name="csX4" fmla="*/ 20508 w 20508"/>
                <a:gd name="csY4" fmla="*/ 0 h 20508"/>
              </a:gdLst>
              <a:ahLst/>
              <a:cxnLst>
                <a:cxn ang="0">
                  <a:pos x="csX0" y="csY0"/>
                </a:cxn>
                <a:cxn ang="0">
                  <a:pos x="csX1" y="csY1"/>
                </a:cxn>
                <a:cxn ang="0">
                  <a:pos x="csX2" y="csY2"/>
                </a:cxn>
                <a:cxn ang="0">
                  <a:pos x="csX3" y="csY3"/>
                </a:cxn>
                <a:cxn ang="0">
                  <a:pos x="csX4" y="csY4"/>
                </a:cxn>
              </a:cxnLst>
              <a:rect l="l" t="t" r="r" b="b"/>
              <a:pathLst>
                <a:path w="20508" h="20508">
                  <a:moveTo>
                    <a:pt x="20508" y="0"/>
                  </a:moveTo>
                  <a:lnTo>
                    <a:pt x="0" y="0"/>
                  </a:lnTo>
                  <a:lnTo>
                    <a:pt x="0" y="20508"/>
                  </a:lnTo>
                  <a:lnTo>
                    <a:pt x="20508" y="20508"/>
                  </a:lnTo>
                  <a:lnTo>
                    <a:pt x="20508" y="0"/>
                  </a:lnTo>
                  <a:close/>
                </a:path>
              </a:pathLst>
            </a:custGeom>
            <a:solidFill>
              <a:srgbClr val="FFFFFF"/>
            </a:solidFill>
            <a:ln w="9185" cap="flat">
              <a:noFill/>
              <a:prstDash val="solid"/>
              <a:miter/>
            </a:ln>
          </p:spPr>
          <p:txBody>
            <a:bodyPr/>
            <a:lstStyle/>
            <a:p>
              <a:endParaRPr lang="de-DE"/>
            </a:p>
          </p:txBody>
        </p:sp>
        <p:sp>
          <p:nvSpPr>
            <p:cNvPr id="53" name="Freihandform: Form 52">
              <a:extLst>
                <a:ext uri="{FF2B5EF4-FFF2-40B4-BE49-F238E27FC236}">
                  <a16:creationId xmlns:a16="http://schemas.microsoft.com/office/drawing/2014/main" id="{6C93FFA1-5BA9-2053-B624-877D30543B64}"/>
                </a:ext>
              </a:extLst>
            </p:cNvPr>
            <p:cNvSpPr/>
            <p:nvPr/>
          </p:nvSpPr>
          <p:spPr>
            <a:xfrm>
              <a:off x="8480540" y="2550929"/>
              <a:ext cx="20508" cy="20508"/>
            </a:xfrm>
            <a:custGeom>
              <a:avLst/>
              <a:gdLst>
                <a:gd name="csX0" fmla="*/ 20508 w 20508"/>
                <a:gd name="csY0" fmla="*/ 0 h 20508"/>
                <a:gd name="csX1" fmla="*/ 0 w 20508"/>
                <a:gd name="csY1" fmla="*/ 0 h 20508"/>
                <a:gd name="csX2" fmla="*/ 0 w 20508"/>
                <a:gd name="csY2" fmla="*/ 20508 h 20508"/>
                <a:gd name="csX3" fmla="*/ 20508 w 20508"/>
                <a:gd name="csY3" fmla="*/ 20508 h 20508"/>
                <a:gd name="csX4" fmla="*/ 20508 w 20508"/>
                <a:gd name="csY4" fmla="*/ 0 h 20508"/>
              </a:gdLst>
              <a:ahLst/>
              <a:cxnLst>
                <a:cxn ang="0">
                  <a:pos x="csX0" y="csY0"/>
                </a:cxn>
                <a:cxn ang="0">
                  <a:pos x="csX1" y="csY1"/>
                </a:cxn>
                <a:cxn ang="0">
                  <a:pos x="csX2" y="csY2"/>
                </a:cxn>
                <a:cxn ang="0">
                  <a:pos x="csX3" y="csY3"/>
                </a:cxn>
                <a:cxn ang="0">
                  <a:pos x="csX4" y="csY4"/>
                </a:cxn>
              </a:cxnLst>
              <a:rect l="l" t="t" r="r" b="b"/>
              <a:pathLst>
                <a:path w="20508" h="20508">
                  <a:moveTo>
                    <a:pt x="20508" y="0"/>
                  </a:moveTo>
                  <a:lnTo>
                    <a:pt x="0" y="0"/>
                  </a:lnTo>
                  <a:lnTo>
                    <a:pt x="0" y="20508"/>
                  </a:lnTo>
                  <a:lnTo>
                    <a:pt x="20508" y="20508"/>
                  </a:lnTo>
                  <a:lnTo>
                    <a:pt x="20508" y="0"/>
                  </a:lnTo>
                  <a:close/>
                </a:path>
              </a:pathLst>
            </a:custGeom>
            <a:solidFill>
              <a:srgbClr val="FFFFFF"/>
            </a:solidFill>
            <a:ln w="9185" cap="flat">
              <a:noFill/>
              <a:prstDash val="solid"/>
              <a:miter/>
            </a:ln>
          </p:spPr>
          <p:txBody>
            <a:bodyPr/>
            <a:lstStyle/>
            <a:p>
              <a:endParaRPr lang="de-DE"/>
            </a:p>
          </p:txBody>
        </p:sp>
        <p:sp>
          <p:nvSpPr>
            <p:cNvPr id="54" name="Freihandform: Form 53">
              <a:extLst>
                <a:ext uri="{FF2B5EF4-FFF2-40B4-BE49-F238E27FC236}">
                  <a16:creationId xmlns:a16="http://schemas.microsoft.com/office/drawing/2014/main" id="{4228DF0A-32FD-73F6-32BC-0A6EAA2E633C}"/>
                </a:ext>
              </a:extLst>
            </p:cNvPr>
            <p:cNvSpPr/>
            <p:nvPr/>
          </p:nvSpPr>
          <p:spPr>
            <a:xfrm>
              <a:off x="8480540" y="2591944"/>
              <a:ext cx="20508" cy="20508"/>
            </a:xfrm>
            <a:custGeom>
              <a:avLst/>
              <a:gdLst>
                <a:gd name="csX0" fmla="*/ 20508 w 20508"/>
                <a:gd name="csY0" fmla="*/ 0 h 20508"/>
                <a:gd name="csX1" fmla="*/ 0 w 20508"/>
                <a:gd name="csY1" fmla="*/ 0 h 20508"/>
                <a:gd name="csX2" fmla="*/ 0 w 20508"/>
                <a:gd name="csY2" fmla="*/ 20508 h 20508"/>
                <a:gd name="csX3" fmla="*/ 20508 w 20508"/>
                <a:gd name="csY3" fmla="*/ 20508 h 20508"/>
                <a:gd name="csX4" fmla="*/ 20508 w 20508"/>
                <a:gd name="csY4" fmla="*/ 0 h 20508"/>
              </a:gdLst>
              <a:ahLst/>
              <a:cxnLst>
                <a:cxn ang="0">
                  <a:pos x="csX0" y="csY0"/>
                </a:cxn>
                <a:cxn ang="0">
                  <a:pos x="csX1" y="csY1"/>
                </a:cxn>
                <a:cxn ang="0">
                  <a:pos x="csX2" y="csY2"/>
                </a:cxn>
                <a:cxn ang="0">
                  <a:pos x="csX3" y="csY3"/>
                </a:cxn>
                <a:cxn ang="0">
                  <a:pos x="csX4" y="csY4"/>
                </a:cxn>
              </a:cxnLst>
              <a:rect l="l" t="t" r="r" b="b"/>
              <a:pathLst>
                <a:path w="20508" h="20508">
                  <a:moveTo>
                    <a:pt x="20508" y="0"/>
                  </a:moveTo>
                  <a:lnTo>
                    <a:pt x="0" y="0"/>
                  </a:lnTo>
                  <a:lnTo>
                    <a:pt x="0" y="20508"/>
                  </a:lnTo>
                  <a:lnTo>
                    <a:pt x="20508" y="20508"/>
                  </a:lnTo>
                  <a:lnTo>
                    <a:pt x="20508" y="0"/>
                  </a:lnTo>
                  <a:close/>
                </a:path>
              </a:pathLst>
            </a:custGeom>
            <a:solidFill>
              <a:srgbClr val="FFFFFF"/>
            </a:solidFill>
            <a:ln w="9185" cap="flat">
              <a:noFill/>
              <a:prstDash val="solid"/>
              <a:miter/>
            </a:ln>
          </p:spPr>
          <p:txBody>
            <a:bodyPr/>
            <a:lstStyle/>
            <a:p>
              <a:endParaRPr lang="de-DE"/>
            </a:p>
          </p:txBody>
        </p:sp>
        <p:sp>
          <p:nvSpPr>
            <p:cNvPr id="55" name="Freihandform: Form 54">
              <a:extLst>
                <a:ext uri="{FF2B5EF4-FFF2-40B4-BE49-F238E27FC236}">
                  <a16:creationId xmlns:a16="http://schemas.microsoft.com/office/drawing/2014/main" id="{37B22AD5-93BA-2FA3-259B-3F2655B18076}"/>
                </a:ext>
              </a:extLst>
            </p:cNvPr>
            <p:cNvSpPr/>
            <p:nvPr/>
          </p:nvSpPr>
          <p:spPr>
            <a:xfrm>
              <a:off x="8480540" y="2613384"/>
              <a:ext cx="20508" cy="20508"/>
            </a:xfrm>
            <a:custGeom>
              <a:avLst/>
              <a:gdLst>
                <a:gd name="csX0" fmla="*/ 20508 w 20508"/>
                <a:gd name="csY0" fmla="*/ 0 h 20508"/>
                <a:gd name="csX1" fmla="*/ 0 w 20508"/>
                <a:gd name="csY1" fmla="*/ 0 h 20508"/>
                <a:gd name="csX2" fmla="*/ 0 w 20508"/>
                <a:gd name="csY2" fmla="*/ 20508 h 20508"/>
                <a:gd name="csX3" fmla="*/ 20508 w 20508"/>
                <a:gd name="csY3" fmla="*/ 20508 h 20508"/>
                <a:gd name="csX4" fmla="*/ 20508 w 20508"/>
                <a:gd name="csY4" fmla="*/ 0 h 20508"/>
              </a:gdLst>
              <a:ahLst/>
              <a:cxnLst>
                <a:cxn ang="0">
                  <a:pos x="csX0" y="csY0"/>
                </a:cxn>
                <a:cxn ang="0">
                  <a:pos x="csX1" y="csY1"/>
                </a:cxn>
                <a:cxn ang="0">
                  <a:pos x="csX2" y="csY2"/>
                </a:cxn>
                <a:cxn ang="0">
                  <a:pos x="csX3" y="csY3"/>
                </a:cxn>
                <a:cxn ang="0">
                  <a:pos x="csX4" y="csY4"/>
                </a:cxn>
              </a:cxnLst>
              <a:rect l="l" t="t" r="r" b="b"/>
              <a:pathLst>
                <a:path w="20508" h="20508">
                  <a:moveTo>
                    <a:pt x="20508" y="0"/>
                  </a:moveTo>
                  <a:lnTo>
                    <a:pt x="0" y="0"/>
                  </a:lnTo>
                  <a:lnTo>
                    <a:pt x="0" y="20508"/>
                  </a:lnTo>
                  <a:lnTo>
                    <a:pt x="20508" y="20508"/>
                  </a:lnTo>
                  <a:lnTo>
                    <a:pt x="20508" y="0"/>
                  </a:lnTo>
                  <a:close/>
                </a:path>
              </a:pathLst>
            </a:custGeom>
            <a:solidFill>
              <a:srgbClr val="FFFFFF"/>
            </a:solidFill>
            <a:ln w="9185" cap="flat">
              <a:noFill/>
              <a:prstDash val="solid"/>
              <a:miter/>
            </a:ln>
          </p:spPr>
          <p:txBody>
            <a:bodyPr/>
            <a:lstStyle/>
            <a:p>
              <a:endParaRPr lang="de-DE"/>
            </a:p>
          </p:txBody>
        </p:sp>
        <p:sp>
          <p:nvSpPr>
            <p:cNvPr id="56" name="Freihandform: Form 55">
              <a:extLst>
                <a:ext uri="{FF2B5EF4-FFF2-40B4-BE49-F238E27FC236}">
                  <a16:creationId xmlns:a16="http://schemas.microsoft.com/office/drawing/2014/main" id="{F62F2F33-87E6-447B-7648-5BE5B6D3663C}"/>
                </a:ext>
              </a:extLst>
            </p:cNvPr>
            <p:cNvSpPr/>
            <p:nvPr/>
          </p:nvSpPr>
          <p:spPr>
            <a:xfrm>
              <a:off x="8480540" y="2655331"/>
              <a:ext cx="20508" cy="20507"/>
            </a:xfrm>
            <a:custGeom>
              <a:avLst/>
              <a:gdLst>
                <a:gd name="csX0" fmla="*/ 20508 w 20508"/>
                <a:gd name="csY0" fmla="*/ 0 h 20507"/>
                <a:gd name="csX1" fmla="*/ 0 w 20508"/>
                <a:gd name="csY1" fmla="*/ 0 h 20507"/>
                <a:gd name="csX2" fmla="*/ 0 w 20508"/>
                <a:gd name="csY2" fmla="*/ 20507 h 20507"/>
                <a:gd name="csX3" fmla="*/ 20508 w 20508"/>
                <a:gd name="csY3" fmla="*/ 20507 h 20507"/>
                <a:gd name="csX4" fmla="*/ 20508 w 20508"/>
                <a:gd name="csY4" fmla="*/ 0 h 20507"/>
              </a:gdLst>
              <a:ahLst/>
              <a:cxnLst>
                <a:cxn ang="0">
                  <a:pos x="csX0" y="csY0"/>
                </a:cxn>
                <a:cxn ang="0">
                  <a:pos x="csX1" y="csY1"/>
                </a:cxn>
                <a:cxn ang="0">
                  <a:pos x="csX2" y="csY2"/>
                </a:cxn>
                <a:cxn ang="0">
                  <a:pos x="csX3" y="csY3"/>
                </a:cxn>
                <a:cxn ang="0">
                  <a:pos x="csX4" y="csY4"/>
                </a:cxn>
              </a:cxnLst>
              <a:rect l="l" t="t" r="r" b="b"/>
              <a:pathLst>
                <a:path w="20508" h="20507">
                  <a:moveTo>
                    <a:pt x="20508" y="0"/>
                  </a:moveTo>
                  <a:lnTo>
                    <a:pt x="0" y="0"/>
                  </a:lnTo>
                  <a:lnTo>
                    <a:pt x="0" y="20507"/>
                  </a:lnTo>
                  <a:lnTo>
                    <a:pt x="20508" y="20507"/>
                  </a:lnTo>
                  <a:cubicBezTo>
                    <a:pt x="20508" y="20507"/>
                    <a:pt x="20508" y="-1"/>
                    <a:pt x="20508" y="0"/>
                  </a:cubicBezTo>
                  <a:close/>
                </a:path>
              </a:pathLst>
            </a:custGeom>
            <a:solidFill>
              <a:srgbClr val="FFFFFF"/>
            </a:solidFill>
            <a:ln w="9185" cap="flat">
              <a:noFill/>
              <a:prstDash val="solid"/>
              <a:miter/>
            </a:ln>
          </p:spPr>
          <p:txBody>
            <a:bodyPr/>
            <a:lstStyle/>
            <a:p>
              <a:endParaRPr lang="de-DE"/>
            </a:p>
          </p:txBody>
        </p:sp>
        <p:sp>
          <p:nvSpPr>
            <p:cNvPr id="57" name="Freihandform: Form 56">
              <a:extLst>
                <a:ext uri="{FF2B5EF4-FFF2-40B4-BE49-F238E27FC236}">
                  <a16:creationId xmlns:a16="http://schemas.microsoft.com/office/drawing/2014/main" id="{3610CCFF-5968-37C6-7E1C-04D7B678E0D1}"/>
                </a:ext>
              </a:extLst>
            </p:cNvPr>
            <p:cNvSpPr/>
            <p:nvPr/>
          </p:nvSpPr>
          <p:spPr>
            <a:xfrm>
              <a:off x="8480540" y="2675839"/>
              <a:ext cx="20508" cy="20508"/>
            </a:xfrm>
            <a:custGeom>
              <a:avLst/>
              <a:gdLst>
                <a:gd name="csX0" fmla="*/ 20508 w 20508"/>
                <a:gd name="csY0" fmla="*/ 0 h 20508"/>
                <a:gd name="csX1" fmla="*/ 0 w 20508"/>
                <a:gd name="csY1" fmla="*/ 0 h 20508"/>
                <a:gd name="csX2" fmla="*/ 0 w 20508"/>
                <a:gd name="csY2" fmla="*/ 20508 h 20508"/>
                <a:gd name="csX3" fmla="*/ 20508 w 20508"/>
                <a:gd name="csY3" fmla="*/ 20508 h 20508"/>
                <a:gd name="csX4" fmla="*/ 20508 w 20508"/>
                <a:gd name="csY4" fmla="*/ 0 h 20508"/>
              </a:gdLst>
              <a:ahLst/>
              <a:cxnLst>
                <a:cxn ang="0">
                  <a:pos x="csX0" y="csY0"/>
                </a:cxn>
                <a:cxn ang="0">
                  <a:pos x="csX1" y="csY1"/>
                </a:cxn>
                <a:cxn ang="0">
                  <a:pos x="csX2" y="csY2"/>
                </a:cxn>
                <a:cxn ang="0">
                  <a:pos x="csX3" y="csY3"/>
                </a:cxn>
                <a:cxn ang="0">
                  <a:pos x="csX4" y="csY4"/>
                </a:cxn>
              </a:cxnLst>
              <a:rect l="l" t="t" r="r" b="b"/>
              <a:pathLst>
                <a:path w="20508" h="20508">
                  <a:moveTo>
                    <a:pt x="20508" y="0"/>
                  </a:moveTo>
                  <a:lnTo>
                    <a:pt x="0" y="0"/>
                  </a:lnTo>
                  <a:lnTo>
                    <a:pt x="0" y="20508"/>
                  </a:lnTo>
                  <a:lnTo>
                    <a:pt x="20508" y="20508"/>
                  </a:lnTo>
                  <a:lnTo>
                    <a:pt x="20508" y="0"/>
                  </a:lnTo>
                  <a:close/>
                </a:path>
              </a:pathLst>
            </a:custGeom>
            <a:solidFill>
              <a:srgbClr val="FFFFFF"/>
            </a:solidFill>
            <a:ln w="9185" cap="flat">
              <a:noFill/>
              <a:prstDash val="solid"/>
              <a:miter/>
            </a:ln>
          </p:spPr>
          <p:txBody>
            <a:bodyPr/>
            <a:lstStyle/>
            <a:p>
              <a:endParaRPr lang="de-DE"/>
            </a:p>
          </p:txBody>
        </p:sp>
        <p:sp>
          <p:nvSpPr>
            <p:cNvPr id="58" name="Freihandform: Form 57">
              <a:extLst>
                <a:ext uri="{FF2B5EF4-FFF2-40B4-BE49-F238E27FC236}">
                  <a16:creationId xmlns:a16="http://schemas.microsoft.com/office/drawing/2014/main" id="{C1EA6A52-48AF-1C33-EED9-7A95DA33D431}"/>
                </a:ext>
              </a:extLst>
            </p:cNvPr>
            <p:cNvSpPr/>
            <p:nvPr/>
          </p:nvSpPr>
          <p:spPr>
            <a:xfrm>
              <a:off x="8480540" y="2759734"/>
              <a:ext cx="20508" cy="20508"/>
            </a:xfrm>
            <a:custGeom>
              <a:avLst/>
              <a:gdLst>
                <a:gd name="csX0" fmla="*/ 20508 w 20508"/>
                <a:gd name="csY0" fmla="*/ 0 h 20508"/>
                <a:gd name="csX1" fmla="*/ 0 w 20508"/>
                <a:gd name="csY1" fmla="*/ 0 h 20508"/>
                <a:gd name="csX2" fmla="*/ 0 w 20508"/>
                <a:gd name="csY2" fmla="*/ 20508 h 20508"/>
                <a:gd name="csX3" fmla="*/ 20508 w 20508"/>
                <a:gd name="csY3" fmla="*/ 20508 h 20508"/>
                <a:gd name="csX4" fmla="*/ 20508 w 20508"/>
                <a:gd name="csY4" fmla="*/ 0 h 20508"/>
              </a:gdLst>
              <a:ahLst/>
              <a:cxnLst>
                <a:cxn ang="0">
                  <a:pos x="csX0" y="csY0"/>
                </a:cxn>
                <a:cxn ang="0">
                  <a:pos x="csX1" y="csY1"/>
                </a:cxn>
                <a:cxn ang="0">
                  <a:pos x="csX2" y="csY2"/>
                </a:cxn>
                <a:cxn ang="0">
                  <a:pos x="csX3" y="csY3"/>
                </a:cxn>
                <a:cxn ang="0">
                  <a:pos x="csX4" y="csY4"/>
                </a:cxn>
              </a:cxnLst>
              <a:rect l="l" t="t" r="r" b="b"/>
              <a:pathLst>
                <a:path w="20508" h="20508">
                  <a:moveTo>
                    <a:pt x="20508" y="0"/>
                  </a:moveTo>
                  <a:lnTo>
                    <a:pt x="0" y="0"/>
                  </a:lnTo>
                  <a:lnTo>
                    <a:pt x="0" y="20508"/>
                  </a:lnTo>
                  <a:lnTo>
                    <a:pt x="20508" y="20508"/>
                  </a:lnTo>
                  <a:lnTo>
                    <a:pt x="20508" y="0"/>
                  </a:lnTo>
                  <a:close/>
                </a:path>
              </a:pathLst>
            </a:custGeom>
            <a:solidFill>
              <a:srgbClr val="FFFFFF"/>
            </a:solidFill>
            <a:ln w="9185" cap="flat">
              <a:noFill/>
              <a:prstDash val="solid"/>
              <a:miter/>
            </a:ln>
          </p:spPr>
          <p:txBody>
            <a:bodyPr/>
            <a:lstStyle/>
            <a:p>
              <a:endParaRPr lang="de-DE"/>
            </a:p>
          </p:txBody>
        </p:sp>
        <p:sp>
          <p:nvSpPr>
            <p:cNvPr id="59" name="Freihandform: Form 58">
              <a:extLst>
                <a:ext uri="{FF2B5EF4-FFF2-40B4-BE49-F238E27FC236}">
                  <a16:creationId xmlns:a16="http://schemas.microsoft.com/office/drawing/2014/main" id="{C7D69383-BC5E-34FF-4219-2D893C4F5E82}"/>
                </a:ext>
              </a:extLst>
            </p:cNvPr>
            <p:cNvSpPr/>
            <p:nvPr/>
          </p:nvSpPr>
          <p:spPr>
            <a:xfrm>
              <a:off x="8480540" y="2780241"/>
              <a:ext cx="20508" cy="20508"/>
            </a:xfrm>
            <a:custGeom>
              <a:avLst/>
              <a:gdLst>
                <a:gd name="csX0" fmla="*/ 20508 w 20508"/>
                <a:gd name="csY0" fmla="*/ 0 h 20508"/>
                <a:gd name="csX1" fmla="*/ 0 w 20508"/>
                <a:gd name="csY1" fmla="*/ 0 h 20508"/>
                <a:gd name="csX2" fmla="*/ 0 w 20508"/>
                <a:gd name="csY2" fmla="*/ 20508 h 20508"/>
                <a:gd name="csX3" fmla="*/ 20508 w 20508"/>
                <a:gd name="csY3" fmla="*/ 20508 h 20508"/>
                <a:gd name="csX4" fmla="*/ 20508 w 20508"/>
                <a:gd name="csY4" fmla="*/ 0 h 20508"/>
              </a:gdLst>
              <a:ahLst/>
              <a:cxnLst>
                <a:cxn ang="0">
                  <a:pos x="csX0" y="csY0"/>
                </a:cxn>
                <a:cxn ang="0">
                  <a:pos x="csX1" y="csY1"/>
                </a:cxn>
                <a:cxn ang="0">
                  <a:pos x="csX2" y="csY2"/>
                </a:cxn>
                <a:cxn ang="0">
                  <a:pos x="csX3" y="csY3"/>
                </a:cxn>
                <a:cxn ang="0">
                  <a:pos x="csX4" y="csY4"/>
                </a:cxn>
              </a:cxnLst>
              <a:rect l="l" t="t" r="r" b="b"/>
              <a:pathLst>
                <a:path w="20508" h="20508">
                  <a:moveTo>
                    <a:pt x="20508" y="0"/>
                  </a:moveTo>
                  <a:lnTo>
                    <a:pt x="0" y="0"/>
                  </a:lnTo>
                  <a:lnTo>
                    <a:pt x="0" y="20508"/>
                  </a:lnTo>
                  <a:lnTo>
                    <a:pt x="20508" y="20508"/>
                  </a:lnTo>
                  <a:lnTo>
                    <a:pt x="20508" y="0"/>
                  </a:lnTo>
                  <a:close/>
                </a:path>
              </a:pathLst>
            </a:custGeom>
            <a:solidFill>
              <a:srgbClr val="FFFFFF"/>
            </a:solidFill>
            <a:ln w="9185" cap="flat">
              <a:noFill/>
              <a:prstDash val="solid"/>
              <a:miter/>
            </a:ln>
          </p:spPr>
          <p:txBody>
            <a:bodyPr/>
            <a:lstStyle/>
            <a:p>
              <a:endParaRPr lang="de-DE"/>
            </a:p>
          </p:txBody>
        </p:sp>
        <p:sp>
          <p:nvSpPr>
            <p:cNvPr id="60" name="Freihandform: Form 59">
              <a:extLst>
                <a:ext uri="{FF2B5EF4-FFF2-40B4-BE49-F238E27FC236}">
                  <a16:creationId xmlns:a16="http://schemas.microsoft.com/office/drawing/2014/main" id="{48ECF0F6-CC1C-EB88-110E-1AD49015CBD5}"/>
                </a:ext>
              </a:extLst>
            </p:cNvPr>
            <p:cNvSpPr/>
            <p:nvPr/>
          </p:nvSpPr>
          <p:spPr>
            <a:xfrm>
              <a:off x="8480540" y="2800749"/>
              <a:ext cx="20508" cy="20508"/>
            </a:xfrm>
            <a:custGeom>
              <a:avLst/>
              <a:gdLst>
                <a:gd name="csX0" fmla="*/ 20508 w 20508"/>
                <a:gd name="csY0" fmla="*/ 0 h 20508"/>
                <a:gd name="csX1" fmla="*/ 0 w 20508"/>
                <a:gd name="csY1" fmla="*/ 0 h 20508"/>
                <a:gd name="csX2" fmla="*/ 0 w 20508"/>
                <a:gd name="csY2" fmla="*/ 20508 h 20508"/>
                <a:gd name="csX3" fmla="*/ 20508 w 20508"/>
                <a:gd name="csY3" fmla="*/ 20508 h 20508"/>
                <a:gd name="csX4" fmla="*/ 20508 w 20508"/>
                <a:gd name="csY4" fmla="*/ 0 h 20508"/>
              </a:gdLst>
              <a:ahLst/>
              <a:cxnLst>
                <a:cxn ang="0">
                  <a:pos x="csX0" y="csY0"/>
                </a:cxn>
                <a:cxn ang="0">
                  <a:pos x="csX1" y="csY1"/>
                </a:cxn>
                <a:cxn ang="0">
                  <a:pos x="csX2" y="csY2"/>
                </a:cxn>
                <a:cxn ang="0">
                  <a:pos x="csX3" y="csY3"/>
                </a:cxn>
                <a:cxn ang="0">
                  <a:pos x="csX4" y="csY4"/>
                </a:cxn>
              </a:cxnLst>
              <a:rect l="l" t="t" r="r" b="b"/>
              <a:pathLst>
                <a:path w="20508" h="20508">
                  <a:moveTo>
                    <a:pt x="20508" y="0"/>
                  </a:moveTo>
                  <a:lnTo>
                    <a:pt x="0" y="0"/>
                  </a:lnTo>
                  <a:lnTo>
                    <a:pt x="0" y="20508"/>
                  </a:lnTo>
                  <a:lnTo>
                    <a:pt x="20508" y="20508"/>
                  </a:lnTo>
                  <a:lnTo>
                    <a:pt x="20508" y="0"/>
                  </a:lnTo>
                  <a:close/>
                </a:path>
              </a:pathLst>
            </a:custGeom>
            <a:solidFill>
              <a:srgbClr val="FFFFFF"/>
            </a:solidFill>
            <a:ln w="9185" cap="flat">
              <a:noFill/>
              <a:prstDash val="solid"/>
              <a:miter/>
            </a:ln>
          </p:spPr>
          <p:txBody>
            <a:bodyPr/>
            <a:lstStyle/>
            <a:p>
              <a:endParaRPr lang="de-DE"/>
            </a:p>
          </p:txBody>
        </p:sp>
        <p:sp>
          <p:nvSpPr>
            <p:cNvPr id="61" name="Freihandform: Form 60">
              <a:extLst>
                <a:ext uri="{FF2B5EF4-FFF2-40B4-BE49-F238E27FC236}">
                  <a16:creationId xmlns:a16="http://schemas.microsoft.com/office/drawing/2014/main" id="{DE29673D-3A26-98DD-2263-7CB39E111BDA}"/>
                </a:ext>
              </a:extLst>
            </p:cNvPr>
            <p:cNvSpPr/>
            <p:nvPr/>
          </p:nvSpPr>
          <p:spPr>
            <a:xfrm>
              <a:off x="8480540" y="2822188"/>
              <a:ext cx="20508" cy="20508"/>
            </a:xfrm>
            <a:custGeom>
              <a:avLst/>
              <a:gdLst>
                <a:gd name="csX0" fmla="*/ 20508 w 20508"/>
                <a:gd name="csY0" fmla="*/ 0 h 20508"/>
                <a:gd name="csX1" fmla="*/ 0 w 20508"/>
                <a:gd name="csY1" fmla="*/ 0 h 20508"/>
                <a:gd name="csX2" fmla="*/ 0 w 20508"/>
                <a:gd name="csY2" fmla="*/ 20508 h 20508"/>
                <a:gd name="csX3" fmla="*/ 20508 w 20508"/>
                <a:gd name="csY3" fmla="*/ 20508 h 20508"/>
                <a:gd name="csX4" fmla="*/ 20508 w 20508"/>
                <a:gd name="csY4" fmla="*/ 0 h 20508"/>
              </a:gdLst>
              <a:ahLst/>
              <a:cxnLst>
                <a:cxn ang="0">
                  <a:pos x="csX0" y="csY0"/>
                </a:cxn>
                <a:cxn ang="0">
                  <a:pos x="csX1" y="csY1"/>
                </a:cxn>
                <a:cxn ang="0">
                  <a:pos x="csX2" y="csY2"/>
                </a:cxn>
                <a:cxn ang="0">
                  <a:pos x="csX3" y="csY3"/>
                </a:cxn>
                <a:cxn ang="0">
                  <a:pos x="csX4" y="csY4"/>
                </a:cxn>
              </a:cxnLst>
              <a:rect l="l" t="t" r="r" b="b"/>
              <a:pathLst>
                <a:path w="20508" h="20508">
                  <a:moveTo>
                    <a:pt x="20508" y="0"/>
                  </a:moveTo>
                  <a:lnTo>
                    <a:pt x="0" y="0"/>
                  </a:lnTo>
                  <a:lnTo>
                    <a:pt x="0" y="20508"/>
                  </a:lnTo>
                  <a:lnTo>
                    <a:pt x="20508" y="20508"/>
                  </a:lnTo>
                  <a:lnTo>
                    <a:pt x="20508" y="0"/>
                  </a:lnTo>
                  <a:close/>
                </a:path>
              </a:pathLst>
            </a:custGeom>
            <a:solidFill>
              <a:srgbClr val="FFFFFF"/>
            </a:solidFill>
            <a:ln w="9185" cap="flat">
              <a:noFill/>
              <a:prstDash val="solid"/>
              <a:miter/>
            </a:ln>
          </p:spPr>
          <p:txBody>
            <a:bodyPr/>
            <a:lstStyle/>
            <a:p>
              <a:endParaRPr lang="de-DE"/>
            </a:p>
          </p:txBody>
        </p:sp>
        <p:sp>
          <p:nvSpPr>
            <p:cNvPr id="62" name="Freihandform: Form 61">
              <a:extLst>
                <a:ext uri="{FF2B5EF4-FFF2-40B4-BE49-F238E27FC236}">
                  <a16:creationId xmlns:a16="http://schemas.microsoft.com/office/drawing/2014/main" id="{9001A866-DBD6-99B3-8999-31B76593C976}"/>
                </a:ext>
              </a:extLst>
            </p:cNvPr>
            <p:cNvSpPr/>
            <p:nvPr/>
          </p:nvSpPr>
          <p:spPr>
            <a:xfrm>
              <a:off x="8480540" y="2842696"/>
              <a:ext cx="20508" cy="20508"/>
            </a:xfrm>
            <a:custGeom>
              <a:avLst/>
              <a:gdLst>
                <a:gd name="csX0" fmla="*/ 20508 w 20508"/>
                <a:gd name="csY0" fmla="*/ 0 h 20508"/>
                <a:gd name="csX1" fmla="*/ 0 w 20508"/>
                <a:gd name="csY1" fmla="*/ 0 h 20508"/>
                <a:gd name="csX2" fmla="*/ 0 w 20508"/>
                <a:gd name="csY2" fmla="*/ 20508 h 20508"/>
                <a:gd name="csX3" fmla="*/ 20508 w 20508"/>
                <a:gd name="csY3" fmla="*/ 20508 h 20508"/>
                <a:gd name="csX4" fmla="*/ 20508 w 20508"/>
                <a:gd name="csY4" fmla="*/ 0 h 20508"/>
              </a:gdLst>
              <a:ahLst/>
              <a:cxnLst>
                <a:cxn ang="0">
                  <a:pos x="csX0" y="csY0"/>
                </a:cxn>
                <a:cxn ang="0">
                  <a:pos x="csX1" y="csY1"/>
                </a:cxn>
                <a:cxn ang="0">
                  <a:pos x="csX2" y="csY2"/>
                </a:cxn>
                <a:cxn ang="0">
                  <a:pos x="csX3" y="csY3"/>
                </a:cxn>
                <a:cxn ang="0">
                  <a:pos x="csX4" y="csY4"/>
                </a:cxn>
              </a:cxnLst>
              <a:rect l="l" t="t" r="r" b="b"/>
              <a:pathLst>
                <a:path w="20508" h="20508">
                  <a:moveTo>
                    <a:pt x="20508" y="0"/>
                  </a:moveTo>
                  <a:lnTo>
                    <a:pt x="0" y="0"/>
                  </a:lnTo>
                  <a:lnTo>
                    <a:pt x="0" y="20508"/>
                  </a:lnTo>
                  <a:lnTo>
                    <a:pt x="20508" y="20508"/>
                  </a:lnTo>
                  <a:lnTo>
                    <a:pt x="20508" y="0"/>
                  </a:lnTo>
                  <a:close/>
                </a:path>
              </a:pathLst>
            </a:custGeom>
            <a:solidFill>
              <a:srgbClr val="FFFFFF"/>
            </a:solidFill>
            <a:ln w="9185" cap="flat">
              <a:noFill/>
              <a:prstDash val="solid"/>
              <a:miter/>
            </a:ln>
          </p:spPr>
          <p:txBody>
            <a:bodyPr/>
            <a:lstStyle/>
            <a:p>
              <a:endParaRPr lang="de-DE"/>
            </a:p>
          </p:txBody>
        </p:sp>
        <p:sp>
          <p:nvSpPr>
            <p:cNvPr id="63" name="Freihandform: Form 62">
              <a:extLst>
                <a:ext uri="{FF2B5EF4-FFF2-40B4-BE49-F238E27FC236}">
                  <a16:creationId xmlns:a16="http://schemas.microsoft.com/office/drawing/2014/main" id="{999E367D-3DE1-E8A0-39BC-F0ACBEE3E5A1}"/>
                </a:ext>
              </a:extLst>
            </p:cNvPr>
            <p:cNvSpPr/>
            <p:nvPr/>
          </p:nvSpPr>
          <p:spPr>
            <a:xfrm>
              <a:off x="8501048" y="2383139"/>
              <a:ext cx="20508" cy="20507"/>
            </a:xfrm>
            <a:custGeom>
              <a:avLst/>
              <a:gdLst>
                <a:gd name="csX0" fmla="*/ 20508 w 20508"/>
                <a:gd name="csY0" fmla="*/ 0 h 20507"/>
                <a:gd name="csX1" fmla="*/ 0 w 20508"/>
                <a:gd name="csY1" fmla="*/ 0 h 20507"/>
                <a:gd name="csX2" fmla="*/ 0 w 20508"/>
                <a:gd name="csY2" fmla="*/ 20507 h 20507"/>
                <a:gd name="csX3" fmla="*/ 20508 w 20508"/>
                <a:gd name="csY3" fmla="*/ 20507 h 20507"/>
                <a:gd name="csX4" fmla="*/ 20508 w 20508"/>
                <a:gd name="csY4" fmla="*/ 0 h 20507"/>
              </a:gdLst>
              <a:ahLst/>
              <a:cxnLst>
                <a:cxn ang="0">
                  <a:pos x="csX0" y="csY0"/>
                </a:cxn>
                <a:cxn ang="0">
                  <a:pos x="csX1" y="csY1"/>
                </a:cxn>
                <a:cxn ang="0">
                  <a:pos x="csX2" y="csY2"/>
                </a:cxn>
                <a:cxn ang="0">
                  <a:pos x="csX3" y="csY3"/>
                </a:cxn>
                <a:cxn ang="0">
                  <a:pos x="csX4" y="csY4"/>
                </a:cxn>
              </a:cxnLst>
              <a:rect l="l" t="t" r="r" b="b"/>
              <a:pathLst>
                <a:path w="20508" h="20507">
                  <a:moveTo>
                    <a:pt x="20508" y="0"/>
                  </a:moveTo>
                  <a:lnTo>
                    <a:pt x="0" y="0"/>
                  </a:lnTo>
                  <a:lnTo>
                    <a:pt x="0" y="20507"/>
                  </a:lnTo>
                  <a:lnTo>
                    <a:pt x="20508" y="20507"/>
                  </a:lnTo>
                  <a:lnTo>
                    <a:pt x="20508" y="0"/>
                  </a:lnTo>
                  <a:close/>
                </a:path>
              </a:pathLst>
            </a:custGeom>
            <a:solidFill>
              <a:srgbClr val="FFFFFF"/>
            </a:solidFill>
            <a:ln w="9185" cap="flat">
              <a:noFill/>
              <a:prstDash val="solid"/>
              <a:miter/>
            </a:ln>
          </p:spPr>
          <p:txBody>
            <a:bodyPr/>
            <a:lstStyle/>
            <a:p>
              <a:endParaRPr lang="de-DE"/>
            </a:p>
          </p:txBody>
        </p:sp>
        <p:sp>
          <p:nvSpPr>
            <p:cNvPr id="64" name="Freihandform: Form 63">
              <a:extLst>
                <a:ext uri="{FF2B5EF4-FFF2-40B4-BE49-F238E27FC236}">
                  <a16:creationId xmlns:a16="http://schemas.microsoft.com/office/drawing/2014/main" id="{DEF90843-C25E-A2AA-D67C-3B8A92815C82}"/>
                </a:ext>
              </a:extLst>
            </p:cNvPr>
            <p:cNvSpPr/>
            <p:nvPr/>
          </p:nvSpPr>
          <p:spPr>
            <a:xfrm>
              <a:off x="8501048" y="2404579"/>
              <a:ext cx="20508" cy="20507"/>
            </a:xfrm>
            <a:custGeom>
              <a:avLst/>
              <a:gdLst>
                <a:gd name="csX0" fmla="*/ 20508 w 20508"/>
                <a:gd name="csY0" fmla="*/ 0 h 20507"/>
                <a:gd name="csX1" fmla="*/ 0 w 20508"/>
                <a:gd name="csY1" fmla="*/ 0 h 20507"/>
                <a:gd name="csX2" fmla="*/ 0 w 20508"/>
                <a:gd name="csY2" fmla="*/ 20507 h 20507"/>
                <a:gd name="csX3" fmla="*/ 20508 w 20508"/>
                <a:gd name="csY3" fmla="*/ 20507 h 20507"/>
                <a:gd name="csX4" fmla="*/ 20508 w 20508"/>
                <a:gd name="csY4" fmla="*/ 0 h 20507"/>
              </a:gdLst>
              <a:ahLst/>
              <a:cxnLst>
                <a:cxn ang="0">
                  <a:pos x="csX0" y="csY0"/>
                </a:cxn>
                <a:cxn ang="0">
                  <a:pos x="csX1" y="csY1"/>
                </a:cxn>
                <a:cxn ang="0">
                  <a:pos x="csX2" y="csY2"/>
                </a:cxn>
                <a:cxn ang="0">
                  <a:pos x="csX3" y="csY3"/>
                </a:cxn>
                <a:cxn ang="0">
                  <a:pos x="csX4" y="csY4"/>
                </a:cxn>
              </a:cxnLst>
              <a:rect l="l" t="t" r="r" b="b"/>
              <a:pathLst>
                <a:path w="20508" h="20507">
                  <a:moveTo>
                    <a:pt x="20508" y="0"/>
                  </a:moveTo>
                  <a:lnTo>
                    <a:pt x="0" y="0"/>
                  </a:lnTo>
                  <a:lnTo>
                    <a:pt x="0" y="20507"/>
                  </a:lnTo>
                  <a:lnTo>
                    <a:pt x="20508" y="20507"/>
                  </a:lnTo>
                  <a:lnTo>
                    <a:pt x="20508" y="0"/>
                  </a:lnTo>
                  <a:close/>
                </a:path>
              </a:pathLst>
            </a:custGeom>
            <a:solidFill>
              <a:srgbClr val="FFFFFF"/>
            </a:solidFill>
            <a:ln w="9185" cap="flat">
              <a:noFill/>
              <a:prstDash val="solid"/>
              <a:miter/>
            </a:ln>
          </p:spPr>
          <p:txBody>
            <a:bodyPr/>
            <a:lstStyle/>
            <a:p>
              <a:endParaRPr lang="de-DE"/>
            </a:p>
          </p:txBody>
        </p:sp>
        <p:sp>
          <p:nvSpPr>
            <p:cNvPr id="65" name="Freihandform: Form 64">
              <a:extLst>
                <a:ext uri="{FF2B5EF4-FFF2-40B4-BE49-F238E27FC236}">
                  <a16:creationId xmlns:a16="http://schemas.microsoft.com/office/drawing/2014/main" id="{F034F4FA-F2C1-0CC3-DBAA-861BC9F459FE}"/>
                </a:ext>
              </a:extLst>
            </p:cNvPr>
            <p:cNvSpPr/>
            <p:nvPr/>
          </p:nvSpPr>
          <p:spPr>
            <a:xfrm>
              <a:off x="8501048" y="2425086"/>
              <a:ext cx="20508" cy="20507"/>
            </a:xfrm>
            <a:custGeom>
              <a:avLst/>
              <a:gdLst>
                <a:gd name="csX0" fmla="*/ 20508 w 20508"/>
                <a:gd name="csY0" fmla="*/ 0 h 20507"/>
                <a:gd name="csX1" fmla="*/ 0 w 20508"/>
                <a:gd name="csY1" fmla="*/ 0 h 20507"/>
                <a:gd name="csX2" fmla="*/ 0 w 20508"/>
                <a:gd name="csY2" fmla="*/ 20507 h 20507"/>
                <a:gd name="csX3" fmla="*/ 20508 w 20508"/>
                <a:gd name="csY3" fmla="*/ 20507 h 20507"/>
                <a:gd name="csX4" fmla="*/ 20508 w 20508"/>
                <a:gd name="csY4" fmla="*/ 0 h 20507"/>
              </a:gdLst>
              <a:ahLst/>
              <a:cxnLst>
                <a:cxn ang="0">
                  <a:pos x="csX0" y="csY0"/>
                </a:cxn>
                <a:cxn ang="0">
                  <a:pos x="csX1" y="csY1"/>
                </a:cxn>
                <a:cxn ang="0">
                  <a:pos x="csX2" y="csY2"/>
                </a:cxn>
                <a:cxn ang="0">
                  <a:pos x="csX3" y="csY3"/>
                </a:cxn>
                <a:cxn ang="0">
                  <a:pos x="csX4" y="csY4"/>
                </a:cxn>
              </a:cxnLst>
              <a:rect l="l" t="t" r="r" b="b"/>
              <a:pathLst>
                <a:path w="20508" h="20507">
                  <a:moveTo>
                    <a:pt x="20508" y="0"/>
                  </a:moveTo>
                  <a:lnTo>
                    <a:pt x="0" y="0"/>
                  </a:lnTo>
                  <a:lnTo>
                    <a:pt x="0" y="20507"/>
                  </a:lnTo>
                  <a:lnTo>
                    <a:pt x="20508" y="20507"/>
                  </a:lnTo>
                  <a:lnTo>
                    <a:pt x="20508" y="0"/>
                  </a:lnTo>
                  <a:close/>
                </a:path>
              </a:pathLst>
            </a:custGeom>
            <a:solidFill>
              <a:srgbClr val="FFFFFF"/>
            </a:solidFill>
            <a:ln w="9185" cap="flat">
              <a:noFill/>
              <a:prstDash val="solid"/>
              <a:miter/>
            </a:ln>
          </p:spPr>
          <p:txBody>
            <a:bodyPr/>
            <a:lstStyle/>
            <a:p>
              <a:endParaRPr lang="de-DE"/>
            </a:p>
          </p:txBody>
        </p:sp>
        <p:sp>
          <p:nvSpPr>
            <p:cNvPr id="66" name="Freihandform: Form 65">
              <a:extLst>
                <a:ext uri="{FF2B5EF4-FFF2-40B4-BE49-F238E27FC236}">
                  <a16:creationId xmlns:a16="http://schemas.microsoft.com/office/drawing/2014/main" id="{4462D80C-EAB2-0D0B-1E1A-61A312EDE599}"/>
                </a:ext>
              </a:extLst>
            </p:cNvPr>
            <p:cNvSpPr/>
            <p:nvPr/>
          </p:nvSpPr>
          <p:spPr>
            <a:xfrm>
              <a:off x="8501048" y="2446526"/>
              <a:ext cx="20508" cy="20507"/>
            </a:xfrm>
            <a:custGeom>
              <a:avLst/>
              <a:gdLst>
                <a:gd name="csX0" fmla="*/ 20508 w 20508"/>
                <a:gd name="csY0" fmla="*/ 0 h 20507"/>
                <a:gd name="csX1" fmla="*/ 0 w 20508"/>
                <a:gd name="csY1" fmla="*/ 0 h 20507"/>
                <a:gd name="csX2" fmla="*/ 0 w 20508"/>
                <a:gd name="csY2" fmla="*/ 20507 h 20507"/>
                <a:gd name="csX3" fmla="*/ 20508 w 20508"/>
                <a:gd name="csY3" fmla="*/ 20507 h 20507"/>
                <a:gd name="csX4" fmla="*/ 20508 w 20508"/>
                <a:gd name="csY4" fmla="*/ 0 h 20507"/>
              </a:gdLst>
              <a:ahLst/>
              <a:cxnLst>
                <a:cxn ang="0">
                  <a:pos x="csX0" y="csY0"/>
                </a:cxn>
                <a:cxn ang="0">
                  <a:pos x="csX1" y="csY1"/>
                </a:cxn>
                <a:cxn ang="0">
                  <a:pos x="csX2" y="csY2"/>
                </a:cxn>
                <a:cxn ang="0">
                  <a:pos x="csX3" y="csY3"/>
                </a:cxn>
                <a:cxn ang="0">
                  <a:pos x="csX4" y="csY4"/>
                </a:cxn>
              </a:cxnLst>
              <a:rect l="l" t="t" r="r" b="b"/>
              <a:pathLst>
                <a:path w="20508" h="20507">
                  <a:moveTo>
                    <a:pt x="20508" y="0"/>
                  </a:moveTo>
                  <a:lnTo>
                    <a:pt x="0" y="0"/>
                  </a:lnTo>
                  <a:lnTo>
                    <a:pt x="0" y="20507"/>
                  </a:lnTo>
                  <a:lnTo>
                    <a:pt x="20508" y="20507"/>
                  </a:lnTo>
                  <a:lnTo>
                    <a:pt x="20508" y="0"/>
                  </a:lnTo>
                  <a:close/>
                </a:path>
              </a:pathLst>
            </a:custGeom>
            <a:solidFill>
              <a:srgbClr val="FFFFFF"/>
            </a:solidFill>
            <a:ln w="9185" cap="flat">
              <a:noFill/>
              <a:prstDash val="solid"/>
              <a:miter/>
            </a:ln>
          </p:spPr>
          <p:txBody>
            <a:bodyPr/>
            <a:lstStyle/>
            <a:p>
              <a:endParaRPr lang="de-DE"/>
            </a:p>
          </p:txBody>
        </p:sp>
        <p:sp>
          <p:nvSpPr>
            <p:cNvPr id="67" name="Freihandform: Form 66">
              <a:extLst>
                <a:ext uri="{FF2B5EF4-FFF2-40B4-BE49-F238E27FC236}">
                  <a16:creationId xmlns:a16="http://schemas.microsoft.com/office/drawing/2014/main" id="{47770498-E8A8-DF28-11B9-60EEF0083D12}"/>
                </a:ext>
              </a:extLst>
            </p:cNvPr>
            <p:cNvSpPr/>
            <p:nvPr/>
          </p:nvSpPr>
          <p:spPr>
            <a:xfrm>
              <a:off x="8501048" y="2487541"/>
              <a:ext cx="20508" cy="20507"/>
            </a:xfrm>
            <a:custGeom>
              <a:avLst/>
              <a:gdLst>
                <a:gd name="csX0" fmla="*/ 20508 w 20508"/>
                <a:gd name="csY0" fmla="*/ 0 h 20507"/>
                <a:gd name="csX1" fmla="*/ 0 w 20508"/>
                <a:gd name="csY1" fmla="*/ 0 h 20507"/>
                <a:gd name="csX2" fmla="*/ 0 w 20508"/>
                <a:gd name="csY2" fmla="*/ 20507 h 20507"/>
                <a:gd name="csX3" fmla="*/ 20508 w 20508"/>
                <a:gd name="csY3" fmla="*/ 20507 h 20507"/>
                <a:gd name="csX4" fmla="*/ 20508 w 20508"/>
                <a:gd name="csY4" fmla="*/ 0 h 20507"/>
              </a:gdLst>
              <a:ahLst/>
              <a:cxnLst>
                <a:cxn ang="0">
                  <a:pos x="csX0" y="csY0"/>
                </a:cxn>
                <a:cxn ang="0">
                  <a:pos x="csX1" y="csY1"/>
                </a:cxn>
                <a:cxn ang="0">
                  <a:pos x="csX2" y="csY2"/>
                </a:cxn>
                <a:cxn ang="0">
                  <a:pos x="csX3" y="csY3"/>
                </a:cxn>
                <a:cxn ang="0">
                  <a:pos x="csX4" y="csY4"/>
                </a:cxn>
              </a:cxnLst>
              <a:rect l="l" t="t" r="r" b="b"/>
              <a:pathLst>
                <a:path w="20508" h="20507">
                  <a:moveTo>
                    <a:pt x="20508" y="0"/>
                  </a:moveTo>
                  <a:lnTo>
                    <a:pt x="0" y="0"/>
                  </a:lnTo>
                  <a:lnTo>
                    <a:pt x="0" y="20507"/>
                  </a:lnTo>
                  <a:lnTo>
                    <a:pt x="20508" y="20507"/>
                  </a:lnTo>
                  <a:lnTo>
                    <a:pt x="20508" y="0"/>
                  </a:lnTo>
                  <a:close/>
                </a:path>
              </a:pathLst>
            </a:custGeom>
            <a:solidFill>
              <a:srgbClr val="FFFFFF"/>
            </a:solidFill>
            <a:ln w="9185" cap="flat">
              <a:noFill/>
              <a:prstDash val="solid"/>
              <a:miter/>
            </a:ln>
          </p:spPr>
          <p:txBody>
            <a:bodyPr/>
            <a:lstStyle/>
            <a:p>
              <a:endParaRPr lang="de-DE"/>
            </a:p>
          </p:txBody>
        </p:sp>
        <p:sp>
          <p:nvSpPr>
            <p:cNvPr id="68" name="Freihandform: Form 67">
              <a:extLst>
                <a:ext uri="{FF2B5EF4-FFF2-40B4-BE49-F238E27FC236}">
                  <a16:creationId xmlns:a16="http://schemas.microsoft.com/office/drawing/2014/main" id="{6C665814-396E-74BA-CB3D-CAB5EE9EC46A}"/>
                </a:ext>
              </a:extLst>
            </p:cNvPr>
            <p:cNvSpPr/>
            <p:nvPr/>
          </p:nvSpPr>
          <p:spPr>
            <a:xfrm>
              <a:off x="8501048" y="2613384"/>
              <a:ext cx="20508" cy="20508"/>
            </a:xfrm>
            <a:custGeom>
              <a:avLst/>
              <a:gdLst>
                <a:gd name="csX0" fmla="*/ 20508 w 20508"/>
                <a:gd name="csY0" fmla="*/ 0 h 20508"/>
                <a:gd name="csX1" fmla="*/ 0 w 20508"/>
                <a:gd name="csY1" fmla="*/ 0 h 20508"/>
                <a:gd name="csX2" fmla="*/ 0 w 20508"/>
                <a:gd name="csY2" fmla="*/ 20508 h 20508"/>
                <a:gd name="csX3" fmla="*/ 20508 w 20508"/>
                <a:gd name="csY3" fmla="*/ 20508 h 20508"/>
                <a:gd name="csX4" fmla="*/ 20508 w 20508"/>
                <a:gd name="csY4" fmla="*/ 0 h 20508"/>
              </a:gdLst>
              <a:ahLst/>
              <a:cxnLst>
                <a:cxn ang="0">
                  <a:pos x="csX0" y="csY0"/>
                </a:cxn>
                <a:cxn ang="0">
                  <a:pos x="csX1" y="csY1"/>
                </a:cxn>
                <a:cxn ang="0">
                  <a:pos x="csX2" y="csY2"/>
                </a:cxn>
                <a:cxn ang="0">
                  <a:pos x="csX3" y="csY3"/>
                </a:cxn>
                <a:cxn ang="0">
                  <a:pos x="csX4" y="csY4"/>
                </a:cxn>
              </a:cxnLst>
              <a:rect l="l" t="t" r="r" b="b"/>
              <a:pathLst>
                <a:path w="20508" h="20508">
                  <a:moveTo>
                    <a:pt x="20508" y="0"/>
                  </a:moveTo>
                  <a:lnTo>
                    <a:pt x="0" y="0"/>
                  </a:lnTo>
                  <a:lnTo>
                    <a:pt x="0" y="20508"/>
                  </a:lnTo>
                  <a:lnTo>
                    <a:pt x="20508" y="20508"/>
                  </a:lnTo>
                  <a:lnTo>
                    <a:pt x="20508" y="0"/>
                  </a:lnTo>
                  <a:close/>
                </a:path>
              </a:pathLst>
            </a:custGeom>
            <a:solidFill>
              <a:srgbClr val="FFFFFF"/>
            </a:solidFill>
            <a:ln w="9185" cap="flat">
              <a:noFill/>
              <a:prstDash val="solid"/>
              <a:miter/>
            </a:ln>
          </p:spPr>
          <p:txBody>
            <a:bodyPr/>
            <a:lstStyle/>
            <a:p>
              <a:endParaRPr lang="de-DE"/>
            </a:p>
          </p:txBody>
        </p:sp>
        <p:sp>
          <p:nvSpPr>
            <p:cNvPr id="69" name="Freihandform: Form 68">
              <a:extLst>
                <a:ext uri="{FF2B5EF4-FFF2-40B4-BE49-F238E27FC236}">
                  <a16:creationId xmlns:a16="http://schemas.microsoft.com/office/drawing/2014/main" id="{F8457E72-4F3A-709A-A4FA-C1F06A746316}"/>
                </a:ext>
              </a:extLst>
            </p:cNvPr>
            <p:cNvSpPr/>
            <p:nvPr/>
          </p:nvSpPr>
          <p:spPr>
            <a:xfrm>
              <a:off x="8501048" y="2655331"/>
              <a:ext cx="20508" cy="20507"/>
            </a:xfrm>
            <a:custGeom>
              <a:avLst/>
              <a:gdLst>
                <a:gd name="csX0" fmla="*/ 20508 w 20508"/>
                <a:gd name="csY0" fmla="*/ 0 h 20507"/>
                <a:gd name="csX1" fmla="*/ 0 w 20508"/>
                <a:gd name="csY1" fmla="*/ 0 h 20507"/>
                <a:gd name="csX2" fmla="*/ 0 w 20508"/>
                <a:gd name="csY2" fmla="*/ 20507 h 20507"/>
                <a:gd name="csX3" fmla="*/ 20508 w 20508"/>
                <a:gd name="csY3" fmla="*/ 20507 h 20507"/>
                <a:gd name="csX4" fmla="*/ 20508 w 20508"/>
                <a:gd name="csY4" fmla="*/ 0 h 20507"/>
              </a:gdLst>
              <a:ahLst/>
              <a:cxnLst>
                <a:cxn ang="0">
                  <a:pos x="csX0" y="csY0"/>
                </a:cxn>
                <a:cxn ang="0">
                  <a:pos x="csX1" y="csY1"/>
                </a:cxn>
                <a:cxn ang="0">
                  <a:pos x="csX2" y="csY2"/>
                </a:cxn>
                <a:cxn ang="0">
                  <a:pos x="csX3" y="csY3"/>
                </a:cxn>
                <a:cxn ang="0">
                  <a:pos x="csX4" y="csY4"/>
                </a:cxn>
              </a:cxnLst>
              <a:rect l="l" t="t" r="r" b="b"/>
              <a:pathLst>
                <a:path w="20508" h="20507">
                  <a:moveTo>
                    <a:pt x="20508" y="0"/>
                  </a:moveTo>
                  <a:lnTo>
                    <a:pt x="0" y="0"/>
                  </a:lnTo>
                  <a:lnTo>
                    <a:pt x="0" y="20507"/>
                  </a:lnTo>
                  <a:lnTo>
                    <a:pt x="20508" y="20507"/>
                  </a:lnTo>
                  <a:cubicBezTo>
                    <a:pt x="20508" y="20507"/>
                    <a:pt x="20508" y="-1"/>
                    <a:pt x="20508" y="0"/>
                  </a:cubicBezTo>
                  <a:close/>
                </a:path>
              </a:pathLst>
            </a:custGeom>
            <a:solidFill>
              <a:srgbClr val="FFFFFF"/>
            </a:solidFill>
            <a:ln w="9185" cap="flat">
              <a:noFill/>
              <a:prstDash val="solid"/>
              <a:miter/>
            </a:ln>
          </p:spPr>
          <p:txBody>
            <a:bodyPr/>
            <a:lstStyle/>
            <a:p>
              <a:endParaRPr lang="de-DE"/>
            </a:p>
          </p:txBody>
        </p:sp>
        <p:sp>
          <p:nvSpPr>
            <p:cNvPr id="70" name="Freihandform: Form 69">
              <a:extLst>
                <a:ext uri="{FF2B5EF4-FFF2-40B4-BE49-F238E27FC236}">
                  <a16:creationId xmlns:a16="http://schemas.microsoft.com/office/drawing/2014/main" id="{888981E3-10E6-5557-3F90-D78CB2A419A1}"/>
                </a:ext>
              </a:extLst>
            </p:cNvPr>
            <p:cNvSpPr/>
            <p:nvPr/>
          </p:nvSpPr>
          <p:spPr>
            <a:xfrm>
              <a:off x="8501048" y="2675839"/>
              <a:ext cx="20508" cy="20508"/>
            </a:xfrm>
            <a:custGeom>
              <a:avLst/>
              <a:gdLst>
                <a:gd name="csX0" fmla="*/ 20508 w 20508"/>
                <a:gd name="csY0" fmla="*/ 0 h 20508"/>
                <a:gd name="csX1" fmla="*/ 0 w 20508"/>
                <a:gd name="csY1" fmla="*/ 0 h 20508"/>
                <a:gd name="csX2" fmla="*/ 0 w 20508"/>
                <a:gd name="csY2" fmla="*/ 20508 h 20508"/>
                <a:gd name="csX3" fmla="*/ 20508 w 20508"/>
                <a:gd name="csY3" fmla="*/ 20508 h 20508"/>
                <a:gd name="csX4" fmla="*/ 20508 w 20508"/>
                <a:gd name="csY4" fmla="*/ 0 h 20508"/>
              </a:gdLst>
              <a:ahLst/>
              <a:cxnLst>
                <a:cxn ang="0">
                  <a:pos x="csX0" y="csY0"/>
                </a:cxn>
                <a:cxn ang="0">
                  <a:pos x="csX1" y="csY1"/>
                </a:cxn>
                <a:cxn ang="0">
                  <a:pos x="csX2" y="csY2"/>
                </a:cxn>
                <a:cxn ang="0">
                  <a:pos x="csX3" y="csY3"/>
                </a:cxn>
                <a:cxn ang="0">
                  <a:pos x="csX4" y="csY4"/>
                </a:cxn>
              </a:cxnLst>
              <a:rect l="l" t="t" r="r" b="b"/>
              <a:pathLst>
                <a:path w="20508" h="20508">
                  <a:moveTo>
                    <a:pt x="20508" y="0"/>
                  </a:moveTo>
                  <a:lnTo>
                    <a:pt x="0" y="0"/>
                  </a:lnTo>
                  <a:lnTo>
                    <a:pt x="0" y="20508"/>
                  </a:lnTo>
                  <a:lnTo>
                    <a:pt x="20508" y="20508"/>
                  </a:lnTo>
                  <a:lnTo>
                    <a:pt x="20508" y="0"/>
                  </a:lnTo>
                  <a:close/>
                </a:path>
              </a:pathLst>
            </a:custGeom>
            <a:solidFill>
              <a:srgbClr val="FFFFFF"/>
            </a:solidFill>
            <a:ln w="9185" cap="flat">
              <a:noFill/>
              <a:prstDash val="solid"/>
              <a:miter/>
            </a:ln>
          </p:spPr>
          <p:txBody>
            <a:bodyPr/>
            <a:lstStyle/>
            <a:p>
              <a:endParaRPr lang="de-DE"/>
            </a:p>
          </p:txBody>
        </p:sp>
        <p:sp>
          <p:nvSpPr>
            <p:cNvPr id="71" name="Freihandform: Form 70">
              <a:extLst>
                <a:ext uri="{FF2B5EF4-FFF2-40B4-BE49-F238E27FC236}">
                  <a16:creationId xmlns:a16="http://schemas.microsoft.com/office/drawing/2014/main" id="{D036B3D0-E618-8BA4-2894-2DC37318BB72}"/>
                </a:ext>
              </a:extLst>
            </p:cNvPr>
            <p:cNvSpPr/>
            <p:nvPr/>
          </p:nvSpPr>
          <p:spPr>
            <a:xfrm>
              <a:off x="8501048" y="2717786"/>
              <a:ext cx="20508" cy="20508"/>
            </a:xfrm>
            <a:custGeom>
              <a:avLst/>
              <a:gdLst>
                <a:gd name="csX0" fmla="*/ 20508 w 20508"/>
                <a:gd name="csY0" fmla="*/ 0 h 20508"/>
                <a:gd name="csX1" fmla="*/ 0 w 20508"/>
                <a:gd name="csY1" fmla="*/ 0 h 20508"/>
                <a:gd name="csX2" fmla="*/ 0 w 20508"/>
                <a:gd name="csY2" fmla="*/ 20508 h 20508"/>
                <a:gd name="csX3" fmla="*/ 20508 w 20508"/>
                <a:gd name="csY3" fmla="*/ 20508 h 20508"/>
                <a:gd name="csX4" fmla="*/ 20508 w 20508"/>
                <a:gd name="csY4" fmla="*/ 0 h 20508"/>
              </a:gdLst>
              <a:ahLst/>
              <a:cxnLst>
                <a:cxn ang="0">
                  <a:pos x="csX0" y="csY0"/>
                </a:cxn>
                <a:cxn ang="0">
                  <a:pos x="csX1" y="csY1"/>
                </a:cxn>
                <a:cxn ang="0">
                  <a:pos x="csX2" y="csY2"/>
                </a:cxn>
                <a:cxn ang="0">
                  <a:pos x="csX3" y="csY3"/>
                </a:cxn>
                <a:cxn ang="0">
                  <a:pos x="csX4" y="csY4"/>
                </a:cxn>
              </a:cxnLst>
              <a:rect l="l" t="t" r="r" b="b"/>
              <a:pathLst>
                <a:path w="20508" h="20508">
                  <a:moveTo>
                    <a:pt x="20508" y="0"/>
                  </a:moveTo>
                  <a:lnTo>
                    <a:pt x="0" y="0"/>
                  </a:lnTo>
                  <a:lnTo>
                    <a:pt x="0" y="20508"/>
                  </a:lnTo>
                  <a:lnTo>
                    <a:pt x="20508" y="20508"/>
                  </a:lnTo>
                  <a:lnTo>
                    <a:pt x="20508" y="0"/>
                  </a:lnTo>
                  <a:close/>
                </a:path>
              </a:pathLst>
            </a:custGeom>
            <a:solidFill>
              <a:srgbClr val="FFFFFF"/>
            </a:solidFill>
            <a:ln w="9185" cap="flat">
              <a:noFill/>
              <a:prstDash val="solid"/>
              <a:miter/>
            </a:ln>
          </p:spPr>
          <p:txBody>
            <a:bodyPr/>
            <a:lstStyle/>
            <a:p>
              <a:endParaRPr lang="de-DE"/>
            </a:p>
          </p:txBody>
        </p:sp>
        <p:sp>
          <p:nvSpPr>
            <p:cNvPr id="72" name="Freihandform: Form 71">
              <a:extLst>
                <a:ext uri="{FF2B5EF4-FFF2-40B4-BE49-F238E27FC236}">
                  <a16:creationId xmlns:a16="http://schemas.microsoft.com/office/drawing/2014/main" id="{207774BB-FB2F-046E-634D-12B6AB806039}"/>
                </a:ext>
              </a:extLst>
            </p:cNvPr>
            <p:cNvSpPr/>
            <p:nvPr/>
          </p:nvSpPr>
          <p:spPr>
            <a:xfrm>
              <a:off x="8501048" y="2738293"/>
              <a:ext cx="20508" cy="20508"/>
            </a:xfrm>
            <a:custGeom>
              <a:avLst/>
              <a:gdLst>
                <a:gd name="csX0" fmla="*/ 20508 w 20508"/>
                <a:gd name="csY0" fmla="*/ 0 h 20508"/>
                <a:gd name="csX1" fmla="*/ 0 w 20508"/>
                <a:gd name="csY1" fmla="*/ 0 h 20508"/>
                <a:gd name="csX2" fmla="*/ 0 w 20508"/>
                <a:gd name="csY2" fmla="*/ 20508 h 20508"/>
                <a:gd name="csX3" fmla="*/ 20508 w 20508"/>
                <a:gd name="csY3" fmla="*/ 20508 h 20508"/>
                <a:gd name="csX4" fmla="*/ 20508 w 20508"/>
                <a:gd name="csY4" fmla="*/ 0 h 20508"/>
              </a:gdLst>
              <a:ahLst/>
              <a:cxnLst>
                <a:cxn ang="0">
                  <a:pos x="csX0" y="csY0"/>
                </a:cxn>
                <a:cxn ang="0">
                  <a:pos x="csX1" y="csY1"/>
                </a:cxn>
                <a:cxn ang="0">
                  <a:pos x="csX2" y="csY2"/>
                </a:cxn>
                <a:cxn ang="0">
                  <a:pos x="csX3" y="csY3"/>
                </a:cxn>
                <a:cxn ang="0">
                  <a:pos x="csX4" y="csY4"/>
                </a:cxn>
              </a:cxnLst>
              <a:rect l="l" t="t" r="r" b="b"/>
              <a:pathLst>
                <a:path w="20508" h="20508">
                  <a:moveTo>
                    <a:pt x="20508" y="0"/>
                  </a:moveTo>
                  <a:lnTo>
                    <a:pt x="0" y="0"/>
                  </a:lnTo>
                  <a:lnTo>
                    <a:pt x="0" y="20508"/>
                  </a:lnTo>
                  <a:lnTo>
                    <a:pt x="20508" y="20508"/>
                  </a:lnTo>
                  <a:lnTo>
                    <a:pt x="20508" y="0"/>
                  </a:lnTo>
                  <a:close/>
                </a:path>
              </a:pathLst>
            </a:custGeom>
            <a:solidFill>
              <a:srgbClr val="FFFFFF"/>
            </a:solidFill>
            <a:ln w="9185" cap="flat">
              <a:noFill/>
              <a:prstDash val="solid"/>
              <a:miter/>
            </a:ln>
          </p:spPr>
          <p:txBody>
            <a:bodyPr/>
            <a:lstStyle/>
            <a:p>
              <a:endParaRPr lang="de-DE"/>
            </a:p>
          </p:txBody>
        </p:sp>
        <p:sp>
          <p:nvSpPr>
            <p:cNvPr id="73" name="Freihandform: Form 72">
              <a:extLst>
                <a:ext uri="{FF2B5EF4-FFF2-40B4-BE49-F238E27FC236}">
                  <a16:creationId xmlns:a16="http://schemas.microsoft.com/office/drawing/2014/main" id="{E69351C8-7343-2A2D-618F-E827A75FC457}"/>
                </a:ext>
              </a:extLst>
            </p:cNvPr>
            <p:cNvSpPr/>
            <p:nvPr/>
          </p:nvSpPr>
          <p:spPr>
            <a:xfrm>
              <a:off x="8501048" y="2780241"/>
              <a:ext cx="20508" cy="20508"/>
            </a:xfrm>
            <a:custGeom>
              <a:avLst/>
              <a:gdLst>
                <a:gd name="csX0" fmla="*/ 20508 w 20508"/>
                <a:gd name="csY0" fmla="*/ 0 h 20508"/>
                <a:gd name="csX1" fmla="*/ 0 w 20508"/>
                <a:gd name="csY1" fmla="*/ 0 h 20508"/>
                <a:gd name="csX2" fmla="*/ 0 w 20508"/>
                <a:gd name="csY2" fmla="*/ 20508 h 20508"/>
                <a:gd name="csX3" fmla="*/ 20508 w 20508"/>
                <a:gd name="csY3" fmla="*/ 20508 h 20508"/>
                <a:gd name="csX4" fmla="*/ 20508 w 20508"/>
                <a:gd name="csY4" fmla="*/ 0 h 20508"/>
              </a:gdLst>
              <a:ahLst/>
              <a:cxnLst>
                <a:cxn ang="0">
                  <a:pos x="csX0" y="csY0"/>
                </a:cxn>
                <a:cxn ang="0">
                  <a:pos x="csX1" y="csY1"/>
                </a:cxn>
                <a:cxn ang="0">
                  <a:pos x="csX2" y="csY2"/>
                </a:cxn>
                <a:cxn ang="0">
                  <a:pos x="csX3" y="csY3"/>
                </a:cxn>
                <a:cxn ang="0">
                  <a:pos x="csX4" y="csY4"/>
                </a:cxn>
              </a:cxnLst>
              <a:rect l="l" t="t" r="r" b="b"/>
              <a:pathLst>
                <a:path w="20508" h="20508">
                  <a:moveTo>
                    <a:pt x="20508" y="0"/>
                  </a:moveTo>
                  <a:lnTo>
                    <a:pt x="0" y="0"/>
                  </a:lnTo>
                  <a:lnTo>
                    <a:pt x="0" y="20508"/>
                  </a:lnTo>
                  <a:lnTo>
                    <a:pt x="20508" y="20508"/>
                  </a:lnTo>
                  <a:lnTo>
                    <a:pt x="20508" y="0"/>
                  </a:lnTo>
                  <a:close/>
                </a:path>
              </a:pathLst>
            </a:custGeom>
            <a:solidFill>
              <a:srgbClr val="FFFFFF"/>
            </a:solidFill>
            <a:ln w="9185" cap="flat">
              <a:noFill/>
              <a:prstDash val="solid"/>
              <a:miter/>
            </a:ln>
          </p:spPr>
          <p:txBody>
            <a:bodyPr/>
            <a:lstStyle/>
            <a:p>
              <a:endParaRPr lang="de-DE"/>
            </a:p>
          </p:txBody>
        </p:sp>
        <p:sp>
          <p:nvSpPr>
            <p:cNvPr id="74" name="Freihandform: Form 73">
              <a:extLst>
                <a:ext uri="{FF2B5EF4-FFF2-40B4-BE49-F238E27FC236}">
                  <a16:creationId xmlns:a16="http://schemas.microsoft.com/office/drawing/2014/main" id="{5E6FF198-32BC-EE52-9CA6-78B272B707EF}"/>
                </a:ext>
              </a:extLst>
            </p:cNvPr>
            <p:cNvSpPr/>
            <p:nvPr/>
          </p:nvSpPr>
          <p:spPr>
            <a:xfrm>
              <a:off x="8501048" y="2800749"/>
              <a:ext cx="20508" cy="20508"/>
            </a:xfrm>
            <a:custGeom>
              <a:avLst/>
              <a:gdLst>
                <a:gd name="csX0" fmla="*/ 20508 w 20508"/>
                <a:gd name="csY0" fmla="*/ 0 h 20508"/>
                <a:gd name="csX1" fmla="*/ 0 w 20508"/>
                <a:gd name="csY1" fmla="*/ 0 h 20508"/>
                <a:gd name="csX2" fmla="*/ 0 w 20508"/>
                <a:gd name="csY2" fmla="*/ 20508 h 20508"/>
                <a:gd name="csX3" fmla="*/ 20508 w 20508"/>
                <a:gd name="csY3" fmla="*/ 20508 h 20508"/>
                <a:gd name="csX4" fmla="*/ 20508 w 20508"/>
                <a:gd name="csY4" fmla="*/ 0 h 20508"/>
              </a:gdLst>
              <a:ahLst/>
              <a:cxnLst>
                <a:cxn ang="0">
                  <a:pos x="csX0" y="csY0"/>
                </a:cxn>
                <a:cxn ang="0">
                  <a:pos x="csX1" y="csY1"/>
                </a:cxn>
                <a:cxn ang="0">
                  <a:pos x="csX2" y="csY2"/>
                </a:cxn>
                <a:cxn ang="0">
                  <a:pos x="csX3" y="csY3"/>
                </a:cxn>
                <a:cxn ang="0">
                  <a:pos x="csX4" y="csY4"/>
                </a:cxn>
              </a:cxnLst>
              <a:rect l="l" t="t" r="r" b="b"/>
              <a:pathLst>
                <a:path w="20508" h="20508">
                  <a:moveTo>
                    <a:pt x="20508" y="0"/>
                  </a:moveTo>
                  <a:lnTo>
                    <a:pt x="0" y="0"/>
                  </a:lnTo>
                  <a:lnTo>
                    <a:pt x="0" y="20508"/>
                  </a:lnTo>
                  <a:lnTo>
                    <a:pt x="20508" y="20508"/>
                  </a:lnTo>
                  <a:lnTo>
                    <a:pt x="20508" y="0"/>
                  </a:lnTo>
                  <a:close/>
                </a:path>
              </a:pathLst>
            </a:custGeom>
            <a:solidFill>
              <a:srgbClr val="FFFFFF"/>
            </a:solidFill>
            <a:ln w="9185" cap="flat">
              <a:noFill/>
              <a:prstDash val="solid"/>
              <a:miter/>
            </a:ln>
          </p:spPr>
          <p:txBody>
            <a:bodyPr/>
            <a:lstStyle/>
            <a:p>
              <a:endParaRPr lang="de-DE"/>
            </a:p>
          </p:txBody>
        </p:sp>
        <p:sp>
          <p:nvSpPr>
            <p:cNvPr id="75" name="Freihandform: Form 74">
              <a:extLst>
                <a:ext uri="{FF2B5EF4-FFF2-40B4-BE49-F238E27FC236}">
                  <a16:creationId xmlns:a16="http://schemas.microsoft.com/office/drawing/2014/main" id="{5A9D66BE-D73C-08CC-CFFB-C781A1DBFE35}"/>
                </a:ext>
              </a:extLst>
            </p:cNvPr>
            <p:cNvSpPr/>
            <p:nvPr/>
          </p:nvSpPr>
          <p:spPr>
            <a:xfrm>
              <a:off x="8501048" y="2842696"/>
              <a:ext cx="20508" cy="20508"/>
            </a:xfrm>
            <a:custGeom>
              <a:avLst/>
              <a:gdLst>
                <a:gd name="csX0" fmla="*/ 20508 w 20508"/>
                <a:gd name="csY0" fmla="*/ 0 h 20508"/>
                <a:gd name="csX1" fmla="*/ 0 w 20508"/>
                <a:gd name="csY1" fmla="*/ 0 h 20508"/>
                <a:gd name="csX2" fmla="*/ 0 w 20508"/>
                <a:gd name="csY2" fmla="*/ 20508 h 20508"/>
                <a:gd name="csX3" fmla="*/ 20508 w 20508"/>
                <a:gd name="csY3" fmla="*/ 20508 h 20508"/>
                <a:gd name="csX4" fmla="*/ 20508 w 20508"/>
                <a:gd name="csY4" fmla="*/ 0 h 20508"/>
              </a:gdLst>
              <a:ahLst/>
              <a:cxnLst>
                <a:cxn ang="0">
                  <a:pos x="csX0" y="csY0"/>
                </a:cxn>
                <a:cxn ang="0">
                  <a:pos x="csX1" y="csY1"/>
                </a:cxn>
                <a:cxn ang="0">
                  <a:pos x="csX2" y="csY2"/>
                </a:cxn>
                <a:cxn ang="0">
                  <a:pos x="csX3" y="csY3"/>
                </a:cxn>
                <a:cxn ang="0">
                  <a:pos x="csX4" y="csY4"/>
                </a:cxn>
              </a:cxnLst>
              <a:rect l="l" t="t" r="r" b="b"/>
              <a:pathLst>
                <a:path w="20508" h="20508">
                  <a:moveTo>
                    <a:pt x="20508" y="0"/>
                  </a:moveTo>
                  <a:lnTo>
                    <a:pt x="0" y="0"/>
                  </a:lnTo>
                  <a:lnTo>
                    <a:pt x="0" y="20508"/>
                  </a:lnTo>
                  <a:lnTo>
                    <a:pt x="20508" y="20508"/>
                  </a:lnTo>
                  <a:lnTo>
                    <a:pt x="20508" y="0"/>
                  </a:lnTo>
                  <a:close/>
                </a:path>
              </a:pathLst>
            </a:custGeom>
            <a:solidFill>
              <a:srgbClr val="FFFFFF"/>
            </a:solidFill>
            <a:ln w="9185" cap="flat">
              <a:noFill/>
              <a:prstDash val="solid"/>
              <a:miter/>
            </a:ln>
          </p:spPr>
          <p:txBody>
            <a:bodyPr/>
            <a:lstStyle/>
            <a:p>
              <a:endParaRPr lang="de-DE"/>
            </a:p>
          </p:txBody>
        </p:sp>
        <p:sp>
          <p:nvSpPr>
            <p:cNvPr id="76" name="Freihandform: Form 75">
              <a:extLst>
                <a:ext uri="{FF2B5EF4-FFF2-40B4-BE49-F238E27FC236}">
                  <a16:creationId xmlns:a16="http://schemas.microsoft.com/office/drawing/2014/main" id="{7705B0B9-7B84-00AD-C30F-2AFA3D126F75}"/>
                </a:ext>
              </a:extLst>
            </p:cNvPr>
            <p:cNvSpPr/>
            <p:nvPr/>
          </p:nvSpPr>
          <p:spPr>
            <a:xfrm>
              <a:off x="8501048" y="2864136"/>
              <a:ext cx="20508" cy="20508"/>
            </a:xfrm>
            <a:custGeom>
              <a:avLst/>
              <a:gdLst>
                <a:gd name="csX0" fmla="*/ 20508 w 20508"/>
                <a:gd name="csY0" fmla="*/ 0 h 20508"/>
                <a:gd name="csX1" fmla="*/ 0 w 20508"/>
                <a:gd name="csY1" fmla="*/ 0 h 20508"/>
                <a:gd name="csX2" fmla="*/ 0 w 20508"/>
                <a:gd name="csY2" fmla="*/ 20508 h 20508"/>
                <a:gd name="csX3" fmla="*/ 20508 w 20508"/>
                <a:gd name="csY3" fmla="*/ 20508 h 20508"/>
                <a:gd name="csX4" fmla="*/ 20508 w 20508"/>
                <a:gd name="csY4" fmla="*/ 0 h 20508"/>
              </a:gdLst>
              <a:ahLst/>
              <a:cxnLst>
                <a:cxn ang="0">
                  <a:pos x="csX0" y="csY0"/>
                </a:cxn>
                <a:cxn ang="0">
                  <a:pos x="csX1" y="csY1"/>
                </a:cxn>
                <a:cxn ang="0">
                  <a:pos x="csX2" y="csY2"/>
                </a:cxn>
                <a:cxn ang="0">
                  <a:pos x="csX3" y="csY3"/>
                </a:cxn>
                <a:cxn ang="0">
                  <a:pos x="csX4" y="csY4"/>
                </a:cxn>
              </a:cxnLst>
              <a:rect l="l" t="t" r="r" b="b"/>
              <a:pathLst>
                <a:path w="20508" h="20508">
                  <a:moveTo>
                    <a:pt x="20508" y="0"/>
                  </a:moveTo>
                  <a:lnTo>
                    <a:pt x="0" y="0"/>
                  </a:lnTo>
                  <a:lnTo>
                    <a:pt x="0" y="20508"/>
                  </a:lnTo>
                  <a:lnTo>
                    <a:pt x="20508" y="20508"/>
                  </a:lnTo>
                  <a:lnTo>
                    <a:pt x="20508" y="0"/>
                  </a:lnTo>
                  <a:close/>
                </a:path>
              </a:pathLst>
            </a:custGeom>
            <a:solidFill>
              <a:srgbClr val="FFFFFF"/>
            </a:solidFill>
            <a:ln w="9185" cap="flat">
              <a:noFill/>
              <a:prstDash val="solid"/>
              <a:miter/>
            </a:ln>
          </p:spPr>
          <p:txBody>
            <a:bodyPr/>
            <a:lstStyle/>
            <a:p>
              <a:endParaRPr lang="de-DE"/>
            </a:p>
          </p:txBody>
        </p:sp>
        <p:sp>
          <p:nvSpPr>
            <p:cNvPr id="77" name="Freihandform: Form 76">
              <a:extLst>
                <a:ext uri="{FF2B5EF4-FFF2-40B4-BE49-F238E27FC236}">
                  <a16:creationId xmlns:a16="http://schemas.microsoft.com/office/drawing/2014/main" id="{4337B51C-3B7A-3EC3-A259-8BFD9757813B}"/>
                </a:ext>
              </a:extLst>
            </p:cNvPr>
            <p:cNvSpPr/>
            <p:nvPr/>
          </p:nvSpPr>
          <p:spPr>
            <a:xfrm>
              <a:off x="8522487" y="2362632"/>
              <a:ext cx="20508" cy="20507"/>
            </a:xfrm>
            <a:custGeom>
              <a:avLst/>
              <a:gdLst>
                <a:gd name="csX0" fmla="*/ 20508 w 20508"/>
                <a:gd name="csY0" fmla="*/ 0 h 20507"/>
                <a:gd name="csX1" fmla="*/ 0 w 20508"/>
                <a:gd name="csY1" fmla="*/ 0 h 20507"/>
                <a:gd name="csX2" fmla="*/ 0 w 20508"/>
                <a:gd name="csY2" fmla="*/ 20507 h 20507"/>
                <a:gd name="csX3" fmla="*/ 20508 w 20508"/>
                <a:gd name="csY3" fmla="*/ 20507 h 20507"/>
                <a:gd name="csX4" fmla="*/ 20508 w 20508"/>
                <a:gd name="csY4" fmla="*/ 0 h 20507"/>
              </a:gdLst>
              <a:ahLst/>
              <a:cxnLst>
                <a:cxn ang="0">
                  <a:pos x="csX0" y="csY0"/>
                </a:cxn>
                <a:cxn ang="0">
                  <a:pos x="csX1" y="csY1"/>
                </a:cxn>
                <a:cxn ang="0">
                  <a:pos x="csX2" y="csY2"/>
                </a:cxn>
                <a:cxn ang="0">
                  <a:pos x="csX3" y="csY3"/>
                </a:cxn>
                <a:cxn ang="0">
                  <a:pos x="csX4" y="csY4"/>
                </a:cxn>
              </a:cxnLst>
              <a:rect l="l" t="t" r="r" b="b"/>
              <a:pathLst>
                <a:path w="20508" h="20507">
                  <a:moveTo>
                    <a:pt x="20508" y="0"/>
                  </a:moveTo>
                  <a:lnTo>
                    <a:pt x="0" y="0"/>
                  </a:lnTo>
                  <a:lnTo>
                    <a:pt x="0" y="20507"/>
                  </a:lnTo>
                  <a:lnTo>
                    <a:pt x="20508" y="20507"/>
                  </a:lnTo>
                  <a:lnTo>
                    <a:pt x="20508" y="0"/>
                  </a:lnTo>
                  <a:close/>
                </a:path>
              </a:pathLst>
            </a:custGeom>
            <a:solidFill>
              <a:srgbClr val="FFFFFF"/>
            </a:solidFill>
            <a:ln w="9185" cap="flat">
              <a:noFill/>
              <a:prstDash val="solid"/>
              <a:miter/>
            </a:ln>
          </p:spPr>
          <p:txBody>
            <a:bodyPr/>
            <a:lstStyle/>
            <a:p>
              <a:endParaRPr lang="de-DE"/>
            </a:p>
          </p:txBody>
        </p:sp>
        <p:sp>
          <p:nvSpPr>
            <p:cNvPr id="78" name="Freihandform: Form 77">
              <a:extLst>
                <a:ext uri="{FF2B5EF4-FFF2-40B4-BE49-F238E27FC236}">
                  <a16:creationId xmlns:a16="http://schemas.microsoft.com/office/drawing/2014/main" id="{3289AED6-00AD-F5FC-92C8-38F4A49A3218}"/>
                </a:ext>
              </a:extLst>
            </p:cNvPr>
            <p:cNvSpPr/>
            <p:nvPr/>
          </p:nvSpPr>
          <p:spPr>
            <a:xfrm>
              <a:off x="8522487" y="2383139"/>
              <a:ext cx="20508" cy="20507"/>
            </a:xfrm>
            <a:custGeom>
              <a:avLst/>
              <a:gdLst>
                <a:gd name="csX0" fmla="*/ 20508 w 20508"/>
                <a:gd name="csY0" fmla="*/ 0 h 20507"/>
                <a:gd name="csX1" fmla="*/ 0 w 20508"/>
                <a:gd name="csY1" fmla="*/ 0 h 20507"/>
                <a:gd name="csX2" fmla="*/ 0 w 20508"/>
                <a:gd name="csY2" fmla="*/ 20507 h 20507"/>
                <a:gd name="csX3" fmla="*/ 20508 w 20508"/>
                <a:gd name="csY3" fmla="*/ 20507 h 20507"/>
                <a:gd name="csX4" fmla="*/ 20508 w 20508"/>
                <a:gd name="csY4" fmla="*/ 0 h 20507"/>
              </a:gdLst>
              <a:ahLst/>
              <a:cxnLst>
                <a:cxn ang="0">
                  <a:pos x="csX0" y="csY0"/>
                </a:cxn>
                <a:cxn ang="0">
                  <a:pos x="csX1" y="csY1"/>
                </a:cxn>
                <a:cxn ang="0">
                  <a:pos x="csX2" y="csY2"/>
                </a:cxn>
                <a:cxn ang="0">
                  <a:pos x="csX3" y="csY3"/>
                </a:cxn>
                <a:cxn ang="0">
                  <a:pos x="csX4" y="csY4"/>
                </a:cxn>
              </a:cxnLst>
              <a:rect l="l" t="t" r="r" b="b"/>
              <a:pathLst>
                <a:path w="20508" h="20507">
                  <a:moveTo>
                    <a:pt x="20508" y="0"/>
                  </a:moveTo>
                  <a:lnTo>
                    <a:pt x="0" y="0"/>
                  </a:lnTo>
                  <a:lnTo>
                    <a:pt x="0" y="20507"/>
                  </a:lnTo>
                  <a:lnTo>
                    <a:pt x="20508" y="20507"/>
                  </a:lnTo>
                  <a:lnTo>
                    <a:pt x="20508" y="0"/>
                  </a:lnTo>
                  <a:close/>
                </a:path>
              </a:pathLst>
            </a:custGeom>
            <a:solidFill>
              <a:srgbClr val="FFFFFF"/>
            </a:solidFill>
            <a:ln w="9185" cap="flat">
              <a:noFill/>
              <a:prstDash val="solid"/>
              <a:miter/>
            </a:ln>
          </p:spPr>
          <p:txBody>
            <a:bodyPr/>
            <a:lstStyle/>
            <a:p>
              <a:endParaRPr lang="de-DE"/>
            </a:p>
          </p:txBody>
        </p:sp>
        <p:sp>
          <p:nvSpPr>
            <p:cNvPr id="79" name="Freihandform: Form 78">
              <a:extLst>
                <a:ext uri="{FF2B5EF4-FFF2-40B4-BE49-F238E27FC236}">
                  <a16:creationId xmlns:a16="http://schemas.microsoft.com/office/drawing/2014/main" id="{E8EBD66F-6344-4797-C7D1-1E299F9AC6F9}"/>
                </a:ext>
              </a:extLst>
            </p:cNvPr>
            <p:cNvSpPr/>
            <p:nvPr/>
          </p:nvSpPr>
          <p:spPr>
            <a:xfrm>
              <a:off x="8522487" y="2404579"/>
              <a:ext cx="20508" cy="20507"/>
            </a:xfrm>
            <a:custGeom>
              <a:avLst/>
              <a:gdLst>
                <a:gd name="csX0" fmla="*/ 20508 w 20508"/>
                <a:gd name="csY0" fmla="*/ 0 h 20507"/>
                <a:gd name="csX1" fmla="*/ 0 w 20508"/>
                <a:gd name="csY1" fmla="*/ 0 h 20507"/>
                <a:gd name="csX2" fmla="*/ 0 w 20508"/>
                <a:gd name="csY2" fmla="*/ 20507 h 20507"/>
                <a:gd name="csX3" fmla="*/ 20508 w 20508"/>
                <a:gd name="csY3" fmla="*/ 20507 h 20507"/>
                <a:gd name="csX4" fmla="*/ 20508 w 20508"/>
                <a:gd name="csY4" fmla="*/ 0 h 20507"/>
              </a:gdLst>
              <a:ahLst/>
              <a:cxnLst>
                <a:cxn ang="0">
                  <a:pos x="csX0" y="csY0"/>
                </a:cxn>
                <a:cxn ang="0">
                  <a:pos x="csX1" y="csY1"/>
                </a:cxn>
                <a:cxn ang="0">
                  <a:pos x="csX2" y="csY2"/>
                </a:cxn>
                <a:cxn ang="0">
                  <a:pos x="csX3" y="csY3"/>
                </a:cxn>
                <a:cxn ang="0">
                  <a:pos x="csX4" y="csY4"/>
                </a:cxn>
              </a:cxnLst>
              <a:rect l="l" t="t" r="r" b="b"/>
              <a:pathLst>
                <a:path w="20508" h="20507">
                  <a:moveTo>
                    <a:pt x="20508" y="0"/>
                  </a:moveTo>
                  <a:lnTo>
                    <a:pt x="0" y="0"/>
                  </a:lnTo>
                  <a:lnTo>
                    <a:pt x="0" y="20507"/>
                  </a:lnTo>
                  <a:lnTo>
                    <a:pt x="20508" y="20507"/>
                  </a:lnTo>
                  <a:lnTo>
                    <a:pt x="20508" y="0"/>
                  </a:lnTo>
                  <a:close/>
                </a:path>
              </a:pathLst>
            </a:custGeom>
            <a:solidFill>
              <a:srgbClr val="FFFFFF"/>
            </a:solidFill>
            <a:ln w="9185" cap="flat">
              <a:noFill/>
              <a:prstDash val="solid"/>
              <a:miter/>
            </a:ln>
          </p:spPr>
          <p:txBody>
            <a:bodyPr/>
            <a:lstStyle/>
            <a:p>
              <a:endParaRPr lang="de-DE"/>
            </a:p>
          </p:txBody>
        </p:sp>
        <p:sp>
          <p:nvSpPr>
            <p:cNvPr id="80" name="Freihandform: Form 79">
              <a:extLst>
                <a:ext uri="{FF2B5EF4-FFF2-40B4-BE49-F238E27FC236}">
                  <a16:creationId xmlns:a16="http://schemas.microsoft.com/office/drawing/2014/main" id="{FFB12532-4DD5-6468-9F72-792BDA881F3A}"/>
                </a:ext>
              </a:extLst>
            </p:cNvPr>
            <p:cNvSpPr/>
            <p:nvPr/>
          </p:nvSpPr>
          <p:spPr>
            <a:xfrm>
              <a:off x="8522487" y="2446526"/>
              <a:ext cx="20508" cy="20507"/>
            </a:xfrm>
            <a:custGeom>
              <a:avLst/>
              <a:gdLst>
                <a:gd name="csX0" fmla="*/ 20508 w 20508"/>
                <a:gd name="csY0" fmla="*/ 0 h 20507"/>
                <a:gd name="csX1" fmla="*/ 0 w 20508"/>
                <a:gd name="csY1" fmla="*/ 0 h 20507"/>
                <a:gd name="csX2" fmla="*/ 0 w 20508"/>
                <a:gd name="csY2" fmla="*/ 20507 h 20507"/>
                <a:gd name="csX3" fmla="*/ 20508 w 20508"/>
                <a:gd name="csY3" fmla="*/ 20507 h 20507"/>
                <a:gd name="csX4" fmla="*/ 20508 w 20508"/>
                <a:gd name="csY4" fmla="*/ 0 h 20507"/>
              </a:gdLst>
              <a:ahLst/>
              <a:cxnLst>
                <a:cxn ang="0">
                  <a:pos x="csX0" y="csY0"/>
                </a:cxn>
                <a:cxn ang="0">
                  <a:pos x="csX1" y="csY1"/>
                </a:cxn>
                <a:cxn ang="0">
                  <a:pos x="csX2" y="csY2"/>
                </a:cxn>
                <a:cxn ang="0">
                  <a:pos x="csX3" y="csY3"/>
                </a:cxn>
                <a:cxn ang="0">
                  <a:pos x="csX4" y="csY4"/>
                </a:cxn>
              </a:cxnLst>
              <a:rect l="l" t="t" r="r" b="b"/>
              <a:pathLst>
                <a:path w="20508" h="20507">
                  <a:moveTo>
                    <a:pt x="20508" y="0"/>
                  </a:moveTo>
                  <a:lnTo>
                    <a:pt x="0" y="0"/>
                  </a:lnTo>
                  <a:lnTo>
                    <a:pt x="0" y="20507"/>
                  </a:lnTo>
                  <a:lnTo>
                    <a:pt x="20508" y="20507"/>
                  </a:lnTo>
                  <a:lnTo>
                    <a:pt x="20508" y="0"/>
                  </a:lnTo>
                  <a:close/>
                </a:path>
              </a:pathLst>
            </a:custGeom>
            <a:solidFill>
              <a:srgbClr val="FFFFFF"/>
            </a:solidFill>
            <a:ln w="9185" cap="flat">
              <a:noFill/>
              <a:prstDash val="solid"/>
              <a:miter/>
            </a:ln>
          </p:spPr>
          <p:txBody>
            <a:bodyPr/>
            <a:lstStyle/>
            <a:p>
              <a:endParaRPr lang="de-DE"/>
            </a:p>
          </p:txBody>
        </p:sp>
        <p:sp>
          <p:nvSpPr>
            <p:cNvPr id="81" name="Freihandform: Form 80">
              <a:extLst>
                <a:ext uri="{FF2B5EF4-FFF2-40B4-BE49-F238E27FC236}">
                  <a16:creationId xmlns:a16="http://schemas.microsoft.com/office/drawing/2014/main" id="{51011C98-1453-7D23-ED70-B2B4CE3FA9D8}"/>
                </a:ext>
              </a:extLst>
            </p:cNvPr>
            <p:cNvSpPr/>
            <p:nvPr/>
          </p:nvSpPr>
          <p:spPr>
            <a:xfrm>
              <a:off x="8522487" y="2467034"/>
              <a:ext cx="20508" cy="20507"/>
            </a:xfrm>
            <a:custGeom>
              <a:avLst/>
              <a:gdLst>
                <a:gd name="csX0" fmla="*/ 20508 w 20508"/>
                <a:gd name="csY0" fmla="*/ 0 h 20507"/>
                <a:gd name="csX1" fmla="*/ 0 w 20508"/>
                <a:gd name="csY1" fmla="*/ 0 h 20507"/>
                <a:gd name="csX2" fmla="*/ 0 w 20508"/>
                <a:gd name="csY2" fmla="*/ 20507 h 20507"/>
                <a:gd name="csX3" fmla="*/ 20508 w 20508"/>
                <a:gd name="csY3" fmla="*/ 20507 h 20507"/>
                <a:gd name="csX4" fmla="*/ 20508 w 20508"/>
                <a:gd name="csY4" fmla="*/ 0 h 20507"/>
              </a:gdLst>
              <a:ahLst/>
              <a:cxnLst>
                <a:cxn ang="0">
                  <a:pos x="csX0" y="csY0"/>
                </a:cxn>
                <a:cxn ang="0">
                  <a:pos x="csX1" y="csY1"/>
                </a:cxn>
                <a:cxn ang="0">
                  <a:pos x="csX2" y="csY2"/>
                </a:cxn>
                <a:cxn ang="0">
                  <a:pos x="csX3" y="csY3"/>
                </a:cxn>
                <a:cxn ang="0">
                  <a:pos x="csX4" y="csY4"/>
                </a:cxn>
              </a:cxnLst>
              <a:rect l="l" t="t" r="r" b="b"/>
              <a:pathLst>
                <a:path w="20508" h="20507">
                  <a:moveTo>
                    <a:pt x="20508" y="0"/>
                  </a:moveTo>
                  <a:lnTo>
                    <a:pt x="0" y="0"/>
                  </a:lnTo>
                  <a:lnTo>
                    <a:pt x="0" y="20507"/>
                  </a:lnTo>
                  <a:lnTo>
                    <a:pt x="20508" y="20507"/>
                  </a:lnTo>
                  <a:lnTo>
                    <a:pt x="20508" y="0"/>
                  </a:lnTo>
                  <a:close/>
                </a:path>
              </a:pathLst>
            </a:custGeom>
            <a:solidFill>
              <a:srgbClr val="FFFFFF"/>
            </a:solidFill>
            <a:ln w="9185" cap="flat">
              <a:noFill/>
              <a:prstDash val="solid"/>
              <a:miter/>
            </a:ln>
          </p:spPr>
          <p:txBody>
            <a:bodyPr/>
            <a:lstStyle/>
            <a:p>
              <a:endParaRPr lang="de-DE"/>
            </a:p>
          </p:txBody>
        </p:sp>
        <p:sp>
          <p:nvSpPr>
            <p:cNvPr id="82" name="Freihandform: Form 81">
              <a:extLst>
                <a:ext uri="{FF2B5EF4-FFF2-40B4-BE49-F238E27FC236}">
                  <a16:creationId xmlns:a16="http://schemas.microsoft.com/office/drawing/2014/main" id="{7DFE1818-8F93-F644-C9DD-8C3C1C250138}"/>
                </a:ext>
              </a:extLst>
            </p:cNvPr>
            <p:cNvSpPr/>
            <p:nvPr/>
          </p:nvSpPr>
          <p:spPr>
            <a:xfrm>
              <a:off x="8522487" y="2529489"/>
              <a:ext cx="20508" cy="20508"/>
            </a:xfrm>
            <a:custGeom>
              <a:avLst/>
              <a:gdLst>
                <a:gd name="csX0" fmla="*/ 20508 w 20508"/>
                <a:gd name="csY0" fmla="*/ 0 h 20508"/>
                <a:gd name="csX1" fmla="*/ 0 w 20508"/>
                <a:gd name="csY1" fmla="*/ 0 h 20508"/>
                <a:gd name="csX2" fmla="*/ 0 w 20508"/>
                <a:gd name="csY2" fmla="*/ 20508 h 20508"/>
                <a:gd name="csX3" fmla="*/ 20508 w 20508"/>
                <a:gd name="csY3" fmla="*/ 20508 h 20508"/>
                <a:gd name="csX4" fmla="*/ 20508 w 20508"/>
                <a:gd name="csY4" fmla="*/ 0 h 20508"/>
              </a:gdLst>
              <a:ahLst/>
              <a:cxnLst>
                <a:cxn ang="0">
                  <a:pos x="csX0" y="csY0"/>
                </a:cxn>
                <a:cxn ang="0">
                  <a:pos x="csX1" y="csY1"/>
                </a:cxn>
                <a:cxn ang="0">
                  <a:pos x="csX2" y="csY2"/>
                </a:cxn>
                <a:cxn ang="0">
                  <a:pos x="csX3" y="csY3"/>
                </a:cxn>
                <a:cxn ang="0">
                  <a:pos x="csX4" y="csY4"/>
                </a:cxn>
              </a:cxnLst>
              <a:rect l="l" t="t" r="r" b="b"/>
              <a:pathLst>
                <a:path w="20508" h="20508">
                  <a:moveTo>
                    <a:pt x="20508" y="0"/>
                  </a:moveTo>
                  <a:lnTo>
                    <a:pt x="0" y="0"/>
                  </a:lnTo>
                  <a:lnTo>
                    <a:pt x="0" y="20508"/>
                  </a:lnTo>
                  <a:lnTo>
                    <a:pt x="20508" y="20508"/>
                  </a:lnTo>
                  <a:lnTo>
                    <a:pt x="20508" y="0"/>
                  </a:lnTo>
                  <a:close/>
                </a:path>
              </a:pathLst>
            </a:custGeom>
            <a:solidFill>
              <a:srgbClr val="FFFFFF"/>
            </a:solidFill>
            <a:ln w="9185" cap="flat">
              <a:noFill/>
              <a:prstDash val="solid"/>
              <a:miter/>
            </a:ln>
          </p:spPr>
          <p:txBody>
            <a:bodyPr/>
            <a:lstStyle/>
            <a:p>
              <a:endParaRPr lang="de-DE"/>
            </a:p>
          </p:txBody>
        </p:sp>
        <p:sp>
          <p:nvSpPr>
            <p:cNvPr id="83" name="Freihandform: Form 82">
              <a:extLst>
                <a:ext uri="{FF2B5EF4-FFF2-40B4-BE49-F238E27FC236}">
                  <a16:creationId xmlns:a16="http://schemas.microsoft.com/office/drawing/2014/main" id="{12AB0ED5-79A1-6B77-C7B8-19B549B802DD}"/>
                </a:ext>
              </a:extLst>
            </p:cNvPr>
            <p:cNvSpPr/>
            <p:nvPr/>
          </p:nvSpPr>
          <p:spPr>
            <a:xfrm>
              <a:off x="8522487" y="2550929"/>
              <a:ext cx="20508" cy="20508"/>
            </a:xfrm>
            <a:custGeom>
              <a:avLst/>
              <a:gdLst>
                <a:gd name="csX0" fmla="*/ 20508 w 20508"/>
                <a:gd name="csY0" fmla="*/ 0 h 20508"/>
                <a:gd name="csX1" fmla="*/ 0 w 20508"/>
                <a:gd name="csY1" fmla="*/ 0 h 20508"/>
                <a:gd name="csX2" fmla="*/ 0 w 20508"/>
                <a:gd name="csY2" fmla="*/ 20508 h 20508"/>
                <a:gd name="csX3" fmla="*/ 20508 w 20508"/>
                <a:gd name="csY3" fmla="*/ 20508 h 20508"/>
                <a:gd name="csX4" fmla="*/ 20508 w 20508"/>
                <a:gd name="csY4" fmla="*/ 0 h 20508"/>
              </a:gdLst>
              <a:ahLst/>
              <a:cxnLst>
                <a:cxn ang="0">
                  <a:pos x="csX0" y="csY0"/>
                </a:cxn>
                <a:cxn ang="0">
                  <a:pos x="csX1" y="csY1"/>
                </a:cxn>
                <a:cxn ang="0">
                  <a:pos x="csX2" y="csY2"/>
                </a:cxn>
                <a:cxn ang="0">
                  <a:pos x="csX3" y="csY3"/>
                </a:cxn>
                <a:cxn ang="0">
                  <a:pos x="csX4" y="csY4"/>
                </a:cxn>
              </a:cxnLst>
              <a:rect l="l" t="t" r="r" b="b"/>
              <a:pathLst>
                <a:path w="20508" h="20508">
                  <a:moveTo>
                    <a:pt x="20508" y="0"/>
                  </a:moveTo>
                  <a:lnTo>
                    <a:pt x="0" y="0"/>
                  </a:lnTo>
                  <a:lnTo>
                    <a:pt x="0" y="20508"/>
                  </a:lnTo>
                  <a:lnTo>
                    <a:pt x="20508" y="20508"/>
                  </a:lnTo>
                  <a:lnTo>
                    <a:pt x="20508" y="0"/>
                  </a:lnTo>
                  <a:close/>
                </a:path>
              </a:pathLst>
            </a:custGeom>
            <a:solidFill>
              <a:srgbClr val="FFFFFF"/>
            </a:solidFill>
            <a:ln w="9185" cap="flat">
              <a:noFill/>
              <a:prstDash val="solid"/>
              <a:miter/>
            </a:ln>
          </p:spPr>
          <p:txBody>
            <a:bodyPr/>
            <a:lstStyle/>
            <a:p>
              <a:endParaRPr lang="de-DE"/>
            </a:p>
          </p:txBody>
        </p:sp>
        <p:sp>
          <p:nvSpPr>
            <p:cNvPr id="84" name="Freihandform: Form 83">
              <a:extLst>
                <a:ext uri="{FF2B5EF4-FFF2-40B4-BE49-F238E27FC236}">
                  <a16:creationId xmlns:a16="http://schemas.microsoft.com/office/drawing/2014/main" id="{7B62A891-F58E-AC5F-78D7-E52A8DE96626}"/>
                </a:ext>
              </a:extLst>
            </p:cNvPr>
            <p:cNvSpPr/>
            <p:nvPr/>
          </p:nvSpPr>
          <p:spPr>
            <a:xfrm>
              <a:off x="8522487" y="2571436"/>
              <a:ext cx="20508" cy="20508"/>
            </a:xfrm>
            <a:custGeom>
              <a:avLst/>
              <a:gdLst>
                <a:gd name="csX0" fmla="*/ 20508 w 20508"/>
                <a:gd name="csY0" fmla="*/ 0 h 20508"/>
                <a:gd name="csX1" fmla="*/ 0 w 20508"/>
                <a:gd name="csY1" fmla="*/ 0 h 20508"/>
                <a:gd name="csX2" fmla="*/ 0 w 20508"/>
                <a:gd name="csY2" fmla="*/ 20508 h 20508"/>
                <a:gd name="csX3" fmla="*/ 20508 w 20508"/>
                <a:gd name="csY3" fmla="*/ 20508 h 20508"/>
                <a:gd name="csX4" fmla="*/ 20508 w 20508"/>
                <a:gd name="csY4" fmla="*/ 0 h 20508"/>
              </a:gdLst>
              <a:ahLst/>
              <a:cxnLst>
                <a:cxn ang="0">
                  <a:pos x="csX0" y="csY0"/>
                </a:cxn>
                <a:cxn ang="0">
                  <a:pos x="csX1" y="csY1"/>
                </a:cxn>
                <a:cxn ang="0">
                  <a:pos x="csX2" y="csY2"/>
                </a:cxn>
                <a:cxn ang="0">
                  <a:pos x="csX3" y="csY3"/>
                </a:cxn>
                <a:cxn ang="0">
                  <a:pos x="csX4" y="csY4"/>
                </a:cxn>
              </a:cxnLst>
              <a:rect l="l" t="t" r="r" b="b"/>
              <a:pathLst>
                <a:path w="20508" h="20508">
                  <a:moveTo>
                    <a:pt x="20508" y="0"/>
                  </a:moveTo>
                  <a:lnTo>
                    <a:pt x="0" y="0"/>
                  </a:lnTo>
                  <a:lnTo>
                    <a:pt x="0" y="20508"/>
                  </a:lnTo>
                  <a:lnTo>
                    <a:pt x="20508" y="20508"/>
                  </a:lnTo>
                  <a:lnTo>
                    <a:pt x="20508" y="0"/>
                  </a:lnTo>
                  <a:close/>
                </a:path>
              </a:pathLst>
            </a:custGeom>
            <a:solidFill>
              <a:srgbClr val="FFFFFF"/>
            </a:solidFill>
            <a:ln w="9185" cap="flat">
              <a:noFill/>
              <a:prstDash val="solid"/>
              <a:miter/>
            </a:ln>
          </p:spPr>
          <p:txBody>
            <a:bodyPr/>
            <a:lstStyle/>
            <a:p>
              <a:endParaRPr lang="de-DE"/>
            </a:p>
          </p:txBody>
        </p:sp>
        <p:sp>
          <p:nvSpPr>
            <p:cNvPr id="85" name="Freihandform: Form 84">
              <a:extLst>
                <a:ext uri="{FF2B5EF4-FFF2-40B4-BE49-F238E27FC236}">
                  <a16:creationId xmlns:a16="http://schemas.microsoft.com/office/drawing/2014/main" id="{27152181-F2F1-A56D-39DE-CA21DCA443E6}"/>
                </a:ext>
              </a:extLst>
            </p:cNvPr>
            <p:cNvSpPr/>
            <p:nvPr/>
          </p:nvSpPr>
          <p:spPr>
            <a:xfrm>
              <a:off x="8522487" y="2613384"/>
              <a:ext cx="20508" cy="20508"/>
            </a:xfrm>
            <a:custGeom>
              <a:avLst/>
              <a:gdLst>
                <a:gd name="csX0" fmla="*/ 20508 w 20508"/>
                <a:gd name="csY0" fmla="*/ 0 h 20508"/>
                <a:gd name="csX1" fmla="*/ 0 w 20508"/>
                <a:gd name="csY1" fmla="*/ 0 h 20508"/>
                <a:gd name="csX2" fmla="*/ 0 w 20508"/>
                <a:gd name="csY2" fmla="*/ 20508 h 20508"/>
                <a:gd name="csX3" fmla="*/ 20508 w 20508"/>
                <a:gd name="csY3" fmla="*/ 20508 h 20508"/>
                <a:gd name="csX4" fmla="*/ 20508 w 20508"/>
                <a:gd name="csY4" fmla="*/ 0 h 20508"/>
              </a:gdLst>
              <a:ahLst/>
              <a:cxnLst>
                <a:cxn ang="0">
                  <a:pos x="csX0" y="csY0"/>
                </a:cxn>
                <a:cxn ang="0">
                  <a:pos x="csX1" y="csY1"/>
                </a:cxn>
                <a:cxn ang="0">
                  <a:pos x="csX2" y="csY2"/>
                </a:cxn>
                <a:cxn ang="0">
                  <a:pos x="csX3" y="csY3"/>
                </a:cxn>
                <a:cxn ang="0">
                  <a:pos x="csX4" y="csY4"/>
                </a:cxn>
              </a:cxnLst>
              <a:rect l="l" t="t" r="r" b="b"/>
              <a:pathLst>
                <a:path w="20508" h="20508">
                  <a:moveTo>
                    <a:pt x="20508" y="0"/>
                  </a:moveTo>
                  <a:lnTo>
                    <a:pt x="0" y="0"/>
                  </a:lnTo>
                  <a:lnTo>
                    <a:pt x="0" y="20508"/>
                  </a:lnTo>
                  <a:lnTo>
                    <a:pt x="20508" y="20508"/>
                  </a:lnTo>
                  <a:lnTo>
                    <a:pt x="20508" y="0"/>
                  </a:lnTo>
                  <a:close/>
                </a:path>
              </a:pathLst>
            </a:custGeom>
            <a:solidFill>
              <a:srgbClr val="FFFFFF"/>
            </a:solidFill>
            <a:ln w="9185" cap="flat">
              <a:noFill/>
              <a:prstDash val="solid"/>
              <a:miter/>
            </a:ln>
          </p:spPr>
          <p:txBody>
            <a:bodyPr/>
            <a:lstStyle/>
            <a:p>
              <a:endParaRPr lang="de-DE"/>
            </a:p>
          </p:txBody>
        </p:sp>
        <p:sp>
          <p:nvSpPr>
            <p:cNvPr id="86" name="Freihandform: Form 85">
              <a:extLst>
                <a:ext uri="{FF2B5EF4-FFF2-40B4-BE49-F238E27FC236}">
                  <a16:creationId xmlns:a16="http://schemas.microsoft.com/office/drawing/2014/main" id="{97077DC8-FFE8-7D1A-BD4D-BE1E35353CCF}"/>
                </a:ext>
              </a:extLst>
            </p:cNvPr>
            <p:cNvSpPr/>
            <p:nvPr/>
          </p:nvSpPr>
          <p:spPr>
            <a:xfrm>
              <a:off x="8522487" y="2655331"/>
              <a:ext cx="20508" cy="20507"/>
            </a:xfrm>
            <a:custGeom>
              <a:avLst/>
              <a:gdLst>
                <a:gd name="csX0" fmla="*/ 20508 w 20508"/>
                <a:gd name="csY0" fmla="*/ 0 h 20507"/>
                <a:gd name="csX1" fmla="*/ 0 w 20508"/>
                <a:gd name="csY1" fmla="*/ 0 h 20507"/>
                <a:gd name="csX2" fmla="*/ 0 w 20508"/>
                <a:gd name="csY2" fmla="*/ 20507 h 20507"/>
                <a:gd name="csX3" fmla="*/ 20508 w 20508"/>
                <a:gd name="csY3" fmla="*/ 20507 h 20507"/>
                <a:gd name="csX4" fmla="*/ 20508 w 20508"/>
                <a:gd name="csY4" fmla="*/ 0 h 20507"/>
              </a:gdLst>
              <a:ahLst/>
              <a:cxnLst>
                <a:cxn ang="0">
                  <a:pos x="csX0" y="csY0"/>
                </a:cxn>
                <a:cxn ang="0">
                  <a:pos x="csX1" y="csY1"/>
                </a:cxn>
                <a:cxn ang="0">
                  <a:pos x="csX2" y="csY2"/>
                </a:cxn>
                <a:cxn ang="0">
                  <a:pos x="csX3" y="csY3"/>
                </a:cxn>
                <a:cxn ang="0">
                  <a:pos x="csX4" y="csY4"/>
                </a:cxn>
              </a:cxnLst>
              <a:rect l="l" t="t" r="r" b="b"/>
              <a:pathLst>
                <a:path w="20508" h="20507">
                  <a:moveTo>
                    <a:pt x="20508" y="0"/>
                  </a:moveTo>
                  <a:lnTo>
                    <a:pt x="0" y="0"/>
                  </a:lnTo>
                  <a:lnTo>
                    <a:pt x="0" y="20507"/>
                  </a:lnTo>
                  <a:lnTo>
                    <a:pt x="20508" y="20507"/>
                  </a:lnTo>
                  <a:cubicBezTo>
                    <a:pt x="20508" y="20507"/>
                    <a:pt x="20508" y="-1"/>
                    <a:pt x="20508" y="0"/>
                  </a:cubicBezTo>
                  <a:close/>
                </a:path>
              </a:pathLst>
            </a:custGeom>
            <a:solidFill>
              <a:srgbClr val="FFFFFF"/>
            </a:solidFill>
            <a:ln w="9185" cap="flat">
              <a:noFill/>
              <a:prstDash val="solid"/>
              <a:miter/>
            </a:ln>
          </p:spPr>
          <p:txBody>
            <a:bodyPr/>
            <a:lstStyle/>
            <a:p>
              <a:endParaRPr lang="de-DE"/>
            </a:p>
          </p:txBody>
        </p:sp>
        <p:sp>
          <p:nvSpPr>
            <p:cNvPr id="87" name="Freihandform: Form 86">
              <a:extLst>
                <a:ext uri="{FF2B5EF4-FFF2-40B4-BE49-F238E27FC236}">
                  <a16:creationId xmlns:a16="http://schemas.microsoft.com/office/drawing/2014/main" id="{5BB9B4A5-50C9-EE5D-22B2-A6EF91148777}"/>
                </a:ext>
              </a:extLst>
            </p:cNvPr>
            <p:cNvSpPr/>
            <p:nvPr/>
          </p:nvSpPr>
          <p:spPr>
            <a:xfrm>
              <a:off x="8522487" y="2696346"/>
              <a:ext cx="20508" cy="20508"/>
            </a:xfrm>
            <a:custGeom>
              <a:avLst/>
              <a:gdLst>
                <a:gd name="csX0" fmla="*/ 20508 w 20508"/>
                <a:gd name="csY0" fmla="*/ 0 h 20508"/>
                <a:gd name="csX1" fmla="*/ 0 w 20508"/>
                <a:gd name="csY1" fmla="*/ 0 h 20508"/>
                <a:gd name="csX2" fmla="*/ 0 w 20508"/>
                <a:gd name="csY2" fmla="*/ 20508 h 20508"/>
                <a:gd name="csX3" fmla="*/ 20508 w 20508"/>
                <a:gd name="csY3" fmla="*/ 20508 h 20508"/>
                <a:gd name="csX4" fmla="*/ 20508 w 20508"/>
                <a:gd name="csY4" fmla="*/ 0 h 20508"/>
              </a:gdLst>
              <a:ahLst/>
              <a:cxnLst>
                <a:cxn ang="0">
                  <a:pos x="csX0" y="csY0"/>
                </a:cxn>
                <a:cxn ang="0">
                  <a:pos x="csX1" y="csY1"/>
                </a:cxn>
                <a:cxn ang="0">
                  <a:pos x="csX2" y="csY2"/>
                </a:cxn>
                <a:cxn ang="0">
                  <a:pos x="csX3" y="csY3"/>
                </a:cxn>
                <a:cxn ang="0">
                  <a:pos x="csX4" y="csY4"/>
                </a:cxn>
              </a:cxnLst>
              <a:rect l="l" t="t" r="r" b="b"/>
              <a:pathLst>
                <a:path w="20508" h="20508">
                  <a:moveTo>
                    <a:pt x="20508" y="0"/>
                  </a:moveTo>
                  <a:lnTo>
                    <a:pt x="0" y="0"/>
                  </a:lnTo>
                  <a:lnTo>
                    <a:pt x="0" y="20508"/>
                  </a:lnTo>
                  <a:lnTo>
                    <a:pt x="20508" y="20508"/>
                  </a:lnTo>
                  <a:lnTo>
                    <a:pt x="20508" y="0"/>
                  </a:lnTo>
                  <a:close/>
                </a:path>
              </a:pathLst>
            </a:custGeom>
            <a:solidFill>
              <a:srgbClr val="FFFFFF"/>
            </a:solidFill>
            <a:ln w="9185" cap="flat">
              <a:noFill/>
              <a:prstDash val="solid"/>
              <a:miter/>
            </a:ln>
          </p:spPr>
          <p:txBody>
            <a:bodyPr/>
            <a:lstStyle/>
            <a:p>
              <a:endParaRPr lang="de-DE"/>
            </a:p>
          </p:txBody>
        </p:sp>
        <p:sp>
          <p:nvSpPr>
            <p:cNvPr id="88" name="Freihandform: Form 87">
              <a:extLst>
                <a:ext uri="{FF2B5EF4-FFF2-40B4-BE49-F238E27FC236}">
                  <a16:creationId xmlns:a16="http://schemas.microsoft.com/office/drawing/2014/main" id="{E7A9D94F-32BA-0D9E-E450-6182A01EC950}"/>
                </a:ext>
              </a:extLst>
            </p:cNvPr>
            <p:cNvSpPr/>
            <p:nvPr/>
          </p:nvSpPr>
          <p:spPr>
            <a:xfrm>
              <a:off x="8522487" y="2717786"/>
              <a:ext cx="20508" cy="20508"/>
            </a:xfrm>
            <a:custGeom>
              <a:avLst/>
              <a:gdLst>
                <a:gd name="csX0" fmla="*/ 20508 w 20508"/>
                <a:gd name="csY0" fmla="*/ 0 h 20508"/>
                <a:gd name="csX1" fmla="*/ 0 w 20508"/>
                <a:gd name="csY1" fmla="*/ 0 h 20508"/>
                <a:gd name="csX2" fmla="*/ 0 w 20508"/>
                <a:gd name="csY2" fmla="*/ 20508 h 20508"/>
                <a:gd name="csX3" fmla="*/ 20508 w 20508"/>
                <a:gd name="csY3" fmla="*/ 20508 h 20508"/>
                <a:gd name="csX4" fmla="*/ 20508 w 20508"/>
                <a:gd name="csY4" fmla="*/ 0 h 20508"/>
              </a:gdLst>
              <a:ahLst/>
              <a:cxnLst>
                <a:cxn ang="0">
                  <a:pos x="csX0" y="csY0"/>
                </a:cxn>
                <a:cxn ang="0">
                  <a:pos x="csX1" y="csY1"/>
                </a:cxn>
                <a:cxn ang="0">
                  <a:pos x="csX2" y="csY2"/>
                </a:cxn>
                <a:cxn ang="0">
                  <a:pos x="csX3" y="csY3"/>
                </a:cxn>
                <a:cxn ang="0">
                  <a:pos x="csX4" y="csY4"/>
                </a:cxn>
              </a:cxnLst>
              <a:rect l="l" t="t" r="r" b="b"/>
              <a:pathLst>
                <a:path w="20508" h="20508">
                  <a:moveTo>
                    <a:pt x="20508" y="0"/>
                  </a:moveTo>
                  <a:lnTo>
                    <a:pt x="0" y="0"/>
                  </a:lnTo>
                  <a:lnTo>
                    <a:pt x="0" y="20508"/>
                  </a:lnTo>
                  <a:lnTo>
                    <a:pt x="20508" y="20508"/>
                  </a:lnTo>
                  <a:lnTo>
                    <a:pt x="20508" y="0"/>
                  </a:lnTo>
                  <a:close/>
                </a:path>
              </a:pathLst>
            </a:custGeom>
            <a:solidFill>
              <a:srgbClr val="FFFFFF"/>
            </a:solidFill>
            <a:ln w="9185" cap="flat">
              <a:noFill/>
              <a:prstDash val="solid"/>
              <a:miter/>
            </a:ln>
          </p:spPr>
          <p:txBody>
            <a:bodyPr/>
            <a:lstStyle/>
            <a:p>
              <a:endParaRPr lang="de-DE"/>
            </a:p>
          </p:txBody>
        </p:sp>
        <p:sp>
          <p:nvSpPr>
            <p:cNvPr id="89" name="Freihandform: Form 88">
              <a:extLst>
                <a:ext uri="{FF2B5EF4-FFF2-40B4-BE49-F238E27FC236}">
                  <a16:creationId xmlns:a16="http://schemas.microsoft.com/office/drawing/2014/main" id="{975E170B-53B6-3260-76CE-4126F175A4CB}"/>
                </a:ext>
              </a:extLst>
            </p:cNvPr>
            <p:cNvSpPr/>
            <p:nvPr/>
          </p:nvSpPr>
          <p:spPr>
            <a:xfrm>
              <a:off x="8522487" y="2738293"/>
              <a:ext cx="20508" cy="20508"/>
            </a:xfrm>
            <a:custGeom>
              <a:avLst/>
              <a:gdLst>
                <a:gd name="csX0" fmla="*/ 20508 w 20508"/>
                <a:gd name="csY0" fmla="*/ 0 h 20508"/>
                <a:gd name="csX1" fmla="*/ 0 w 20508"/>
                <a:gd name="csY1" fmla="*/ 0 h 20508"/>
                <a:gd name="csX2" fmla="*/ 0 w 20508"/>
                <a:gd name="csY2" fmla="*/ 20508 h 20508"/>
                <a:gd name="csX3" fmla="*/ 20508 w 20508"/>
                <a:gd name="csY3" fmla="*/ 20508 h 20508"/>
                <a:gd name="csX4" fmla="*/ 20508 w 20508"/>
                <a:gd name="csY4" fmla="*/ 0 h 20508"/>
              </a:gdLst>
              <a:ahLst/>
              <a:cxnLst>
                <a:cxn ang="0">
                  <a:pos x="csX0" y="csY0"/>
                </a:cxn>
                <a:cxn ang="0">
                  <a:pos x="csX1" y="csY1"/>
                </a:cxn>
                <a:cxn ang="0">
                  <a:pos x="csX2" y="csY2"/>
                </a:cxn>
                <a:cxn ang="0">
                  <a:pos x="csX3" y="csY3"/>
                </a:cxn>
                <a:cxn ang="0">
                  <a:pos x="csX4" y="csY4"/>
                </a:cxn>
              </a:cxnLst>
              <a:rect l="l" t="t" r="r" b="b"/>
              <a:pathLst>
                <a:path w="20508" h="20508">
                  <a:moveTo>
                    <a:pt x="20508" y="0"/>
                  </a:moveTo>
                  <a:lnTo>
                    <a:pt x="0" y="0"/>
                  </a:lnTo>
                  <a:lnTo>
                    <a:pt x="0" y="20508"/>
                  </a:lnTo>
                  <a:lnTo>
                    <a:pt x="20508" y="20508"/>
                  </a:lnTo>
                  <a:lnTo>
                    <a:pt x="20508" y="0"/>
                  </a:lnTo>
                  <a:close/>
                </a:path>
              </a:pathLst>
            </a:custGeom>
            <a:solidFill>
              <a:srgbClr val="FFFFFF"/>
            </a:solidFill>
            <a:ln w="9185" cap="flat">
              <a:noFill/>
              <a:prstDash val="solid"/>
              <a:miter/>
            </a:ln>
          </p:spPr>
          <p:txBody>
            <a:bodyPr/>
            <a:lstStyle/>
            <a:p>
              <a:endParaRPr lang="de-DE"/>
            </a:p>
          </p:txBody>
        </p:sp>
        <p:sp>
          <p:nvSpPr>
            <p:cNvPr id="90" name="Freihandform: Form 89">
              <a:extLst>
                <a:ext uri="{FF2B5EF4-FFF2-40B4-BE49-F238E27FC236}">
                  <a16:creationId xmlns:a16="http://schemas.microsoft.com/office/drawing/2014/main" id="{9B1AD8B3-C133-779C-5297-25906ED52D61}"/>
                </a:ext>
              </a:extLst>
            </p:cNvPr>
            <p:cNvSpPr/>
            <p:nvPr/>
          </p:nvSpPr>
          <p:spPr>
            <a:xfrm>
              <a:off x="8522487" y="2800749"/>
              <a:ext cx="20508" cy="20508"/>
            </a:xfrm>
            <a:custGeom>
              <a:avLst/>
              <a:gdLst>
                <a:gd name="csX0" fmla="*/ 20508 w 20508"/>
                <a:gd name="csY0" fmla="*/ 0 h 20508"/>
                <a:gd name="csX1" fmla="*/ 0 w 20508"/>
                <a:gd name="csY1" fmla="*/ 0 h 20508"/>
                <a:gd name="csX2" fmla="*/ 0 w 20508"/>
                <a:gd name="csY2" fmla="*/ 20508 h 20508"/>
                <a:gd name="csX3" fmla="*/ 20508 w 20508"/>
                <a:gd name="csY3" fmla="*/ 20508 h 20508"/>
                <a:gd name="csX4" fmla="*/ 20508 w 20508"/>
                <a:gd name="csY4" fmla="*/ 0 h 20508"/>
              </a:gdLst>
              <a:ahLst/>
              <a:cxnLst>
                <a:cxn ang="0">
                  <a:pos x="csX0" y="csY0"/>
                </a:cxn>
                <a:cxn ang="0">
                  <a:pos x="csX1" y="csY1"/>
                </a:cxn>
                <a:cxn ang="0">
                  <a:pos x="csX2" y="csY2"/>
                </a:cxn>
                <a:cxn ang="0">
                  <a:pos x="csX3" y="csY3"/>
                </a:cxn>
                <a:cxn ang="0">
                  <a:pos x="csX4" y="csY4"/>
                </a:cxn>
              </a:cxnLst>
              <a:rect l="l" t="t" r="r" b="b"/>
              <a:pathLst>
                <a:path w="20508" h="20508">
                  <a:moveTo>
                    <a:pt x="20508" y="0"/>
                  </a:moveTo>
                  <a:lnTo>
                    <a:pt x="0" y="0"/>
                  </a:lnTo>
                  <a:lnTo>
                    <a:pt x="0" y="20508"/>
                  </a:lnTo>
                  <a:lnTo>
                    <a:pt x="20508" y="20508"/>
                  </a:lnTo>
                  <a:lnTo>
                    <a:pt x="20508" y="0"/>
                  </a:lnTo>
                  <a:close/>
                </a:path>
              </a:pathLst>
            </a:custGeom>
            <a:solidFill>
              <a:srgbClr val="FFFFFF"/>
            </a:solidFill>
            <a:ln w="9185" cap="flat">
              <a:noFill/>
              <a:prstDash val="solid"/>
              <a:miter/>
            </a:ln>
          </p:spPr>
          <p:txBody>
            <a:bodyPr/>
            <a:lstStyle/>
            <a:p>
              <a:endParaRPr lang="de-DE"/>
            </a:p>
          </p:txBody>
        </p:sp>
        <p:sp>
          <p:nvSpPr>
            <p:cNvPr id="91" name="Freihandform: Form 90">
              <a:extLst>
                <a:ext uri="{FF2B5EF4-FFF2-40B4-BE49-F238E27FC236}">
                  <a16:creationId xmlns:a16="http://schemas.microsoft.com/office/drawing/2014/main" id="{20AE59D9-F524-C0FC-C881-3EF9774C2A25}"/>
                </a:ext>
              </a:extLst>
            </p:cNvPr>
            <p:cNvSpPr/>
            <p:nvPr/>
          </p:nvSpPr>
          <p:spPr>
            <a:xfrm>
              <a:off x="8522487" y="2864136"/>
              <a:ext cx="20508" cy="20508"/>
            </a:xfrm>
            <a:custGeom>
              <a:avLst/>
              <a:gdLst>
                <a:gd name="csX0" fmla="*/ 20508 w 20508"/>
                <a:gd name="csY0" fmla="*/ 0 h 20508"/>
                <a:gd name="csX1" fmla="*/ 0 w 20508"/>
                <a:gd name="csY1" fmla="*/ 0 h 20508"/>
                <a:gd name="csX2" fmla="*/ 0 w 20508"/>
                <a:gd name="csY2" fmla="*/ 20508 h 20508"/>
                <a:gd name="csX3" fmla="*/ 20508 w 20508"/>
                <a:gd name="csY3" fmla="*/ 20508 h 20508"/>
                <a:gd name="csX4" fmla="*/ 20508 w 20508"/>
                <a:gd name="csY4" fmla="*/ 0 h 20508"/>
              </a:gdLst>
              <a:ahLst/>
              <a:cxnLst>
                <a:cxn ang="0">
                  <a:pos x="csX0" y="csY0"/>
                </a:cxn>
                <a:cxn ang="0">
                  <a:pos x="csX1" y="csY1"/>
                </a:cxn>
                <a:cxn ang="0">
                  <a:pos x="csX2" y="csY2"/>
                </a:cxn>
                <a:cxn ang="0">
                  <a:pos x="csX3" y="csY3"/>
                </a:cxn>
                <a:cxn ang="0">
                  <a:pos x="csX4" y="csY4"/>
                </a:cxn>
              </a:cxnLst>
              <a:rect l="l" t="t" r="r" b="b"/>
              <a:pathLst>
                <a:path w="20508" h="20508">
                  <a:moveTo>
                    <a:pt x="20508" y="0"/>
                  </a:moveTo>
                  <a:lnTo>
                    <a:pt x="0" y="0"/>
                  </a:lnTo>
                  <a:lnTo>
                    <a:pt x="0" y="20508"/>
                  </a:lnTo>
                  <a:lnTo>
                    <a:pt x="20508" y="20508"/>
                  </a:lnTo>
                  <a:lnTo>
                    <a:pt x="20508" y="0"/>
                  </a:lnTo>
                  <a:close/>
                </a:path>
              </a:pathLst>
            </a:custGeom>
            <a:solidFill>
              <a:srgbClr val="FFFFFF"/>
            </a:solidFill>
            <a:ln w="9185" cap="flat">
              <a:noFill/>
              <a:prstDash val="solid"/>
              <a:miter/>
            </a:ln>
          </p:spPr>
          <p:txBody>
            <a:bodyPr/>
            <a:lstStyle/>
            <a:p>
              <a:endParaRPr lang="de-DE"/>
            </a:p>
          </p:txBody>
        </p:sp>
        <p:sp>
          <p:nvSpPr>
            <p:cNvPr id="92" name="Freihandform: Form 91">
              <a:extLst>
                <a:ext uri="{FF2B5EF4-FFF2-40B4-BE49-F238E27FC236}">
                  <a16:creationId xmlns:a16="http://schemas.microsoft.com/office/drawing/2014/main" id="{533054D9-CB71-4CA6-7D58-0DF041FEFAFA}"/>
                </a:ext>
              </a:extLst>
            </p:cNvPr>
            <p:cNvSpPr/>
            <p:nvPr/>
          </p:nvSpPr>
          <p:spPr>
            <a:xfrm>
              <a:off x="8542996" y="2425086"/>
              <a:ext cx="20508" cy="20507"/>
            </a:xfrm>
            <a:custGeom>
              <a:avLst/>
              <a:gdLst>
                <a:gd name="csX0" fmla="*/ 20508 w 20508"/>
                <a:gd name="csY0" fmla="*/ 0 h 20507"/>
                <a:gd name="csX1" fmla="*/ 0 w 20508"/>
                <a:gd name="csY1" fmla="*/ 0 h 20507"/>
                <a:gd name="csX2" fmla="*/ 0 w 20508"/>
                <a:gd name="csY2" fmla="*/ 20507 h 20507"/>
                <a:gd name="csX3" fmla="*/ 20508 w 20508"/>
                <a:gd name="csY3" fmla="*/ 20507 h 20507"/>
                <a:gd name="csX4" fmla="*/ 20508 w 20508"/>
                <a:gd name="csY4" fmla="*/ 0 h 20507"/>
              </a:gdLst>
              <a:ahLst/>
              <a:cxnLst>
                <a:cxn ang="0">
                  <a:pos x="csX0" y="csY0"/>
                </a:cxn>
                <a:cxn ang="0">
                  <a:pos x="csX1" y="csY1"/>
                </a:cxn>
                <a:cxn ang="0">
                  <a:pos x="csX2" y="csY2"/>
                </a:cxn>
                <a:cxn ang="0">
                  <a:pos x="csX3" y="csY3"/>
                </a:cxn>
                <a:cxn ang="0">
                  <a:pos x="csX4" y="csY4"/>
                </a:cxn>
              </a:cxnLst>
              <a:rect l="l" t="t" r="r" b="b"/>
              <a:pathLst>
                <a:path w="20508" h="20507">
                  <a:moveTo>
                    <a:pt x="20508" y="0"/>
                  </a:moveTo>
                  <a:lnTo>
                    <a:pt x="0" y="0"/>
                  </a:lnTo>
                  <a:lnTo>
                    <a:pt x="0" y="20507"/>
                  </a:lnTo>
                  <a:lnTo>
                    <a:pt x="20508" y="20507"/>
                  </a:lnTo>
                  <a:lnTo>
                    <a:pt x="20508" y="0"/>
                  </a:lnTo>
                  <a:close/>
                </a:path>
              </a:pathLst>
            </a:custGeom>
            <a:solidFill>
              <a:srgbClr val="FFFFFF"/>
            </a:solidFill>
            <a:ln w="9185" cap="flat">
              <a:noFill/>
              <a:prstDash val="solid"/>
              <a:miter/>
            </a:ln>
          </p:spPr>
          <p:txBody>
            <a:bodyPr/>
            <a:lstStyle/>
            <a:p>
              <a:endParaRPr lang="de-DE"/>
            </a:p>
          </p:txBody>
        </p:sp>
        <p:sp>
          <p:nvSpPr>
            <p:cNvPr id="93" name="Freihandform: Form 92">
              <a:extLst>
                <a:ext uri="{FF2B5EF4-FFF2-40B4-BE49-F238E27FC236}">
                  <a16:creationId xmlns:a16="http://schemas.microsoft.com/office/drawing/2014/main" id="{A16479C4-D2BB-236A-81E3-E6C6A1FFF734}"/>
                </a:ext>
              </a:extLst>
            </p:cNvPr>
            <p:cNvSpPr/>
            <p:nvPr/>
          </p:nvSpPr>
          <p:spPr>
            <a:xfrm>
              <a:off x="8542996" y="2446526"/>
              <a:ext cx="20508" cy="20507"/>
            </a:xfrm>
            <a:custGeom>
              <a:avLst/>
              <a:gdLst>
                <a:gd name="csX0" fmla="*/ 20508 w 20508"/>
                <a:gd name="csY0" fmla="*/ 0 h 20507"/>
                <a:gd name="csX1" fmla="*/ 0 w 20508"/>
                <a:gd name="csY1" fmla="*/ 0 h 20507"/>
                <a:gd name="csX2" fmla="*/ 0 w 20508"/>
                <a:gd name="csY2" fmla="*/ 20507 h 20507"/>
                <a:gd name="csX3" fmla="*/ 20508 w 20508"/>
                <a:gd name="csY3" fmla="*/ 20507 h 20507"/>
                <a:gd name="csX4" fmla="*/ 20508 w 20508"/>
                <a:gd name="csY4" fmla="*/ 0 h 20507"/>
              </a:gdLst>
              <a:ahLst/>
              <a:cxnLst>
                <a:cxn ang="0">
                  <a:pos x="csX0" y="csY0"/>
                </a:cxn>
                <a:cxn ang="0">
                  <a:pos x="csX1" y="csY1"/>
                </a:cxn>
                <a:cxn ang="0">
                  <a:pos x="csX2" y="csY2"/>
                </a:cxn>
                <a:cxn ang="0">
                  <a:pos x="csX3" y="csY3"/>
                </a:cxn>
                <a:cxn ang="0">
                  <a:pos x="csX4" y="csY4"/>
                </a:cxn>
              </a:cxnLst>
              <a:rect l="l" t="t" r="r" b="b"/>
              <a:pathLst>
                <a:path w="20508" h="20507">
                  <a:moveTo>
                    <a:pt x="20508" y="0"/>
                  </a:moveTo>
                  <a:lnTo>
                    <a:pt x="0" y="0"/>
                  </a:lnTo>
                  <a:lnTo>
                    <a:pt x="0" y="20507"/>
                  </a:lnTo>
                  <a:lnTo>
                    <a:pt x="20508" y="20507"/>
                  </a:lnTo>
                  <a:lnTo>
                    <a:pt x="20508" y="0"/>
                  </a:lnTo>
                  <a:close/>
                </a:path>
              </a:pathLst>
            </a:custGeom>
            <a:solidFill>
              <a:srgbClr val="FFFFFF"/>
            </a:solidFill>
            <a:ln w="9185" cap="flat">
              <a:noFill/>
              <a:prstDash val="solid"/>
              <a:miter/>
            </a:ln>
          </p:spPr>
          <p:txBody>
            <a:bodyPr/>
            <a:lstStyle/>
            <a:p>
              <a:endParaRPr lang="de-DE"/>
            </a:p>
          </p:txBody>
        </p:sp>
        <p:sp>
          <p:nvSpPr>
            <p:cNvPr id="94" name="Freihandform: Form 93">
              <a:extLst>
                <a:ext uri="{FF2B5EF4-FFF2-40B4-BE49-F238E27FC236}">
                  <a16:creationId xmlns:a16="http://schemas.microsoft.com/office/drawing/2014/main" id="{5ED0C2C2-DC3D-D181-78B1-7026B928F015}"/>
                </a:ext>
              </a:extLst>
            </p:cNvPr>
            <p:cNvSpPr/>
            <p:nvPr/>
          </p:nvSpPr>
          <p:spPr>
            <a:xfrm>
              <a:off x="8542996" y="2487541"/>
              <a:ext cx="20508" cy="20507"/>
            </a:xfrm>
            <a:custGeom>
              <a:avLst/>
              <a:gdLst>
                <a:gd name="csX0" fmla="*/ 20508 w 20508"/>
                <a:gd name="csY0" fmla="*/ 0 h 20507"/>
                <a:gd name="csX1" fmla="*/ 0 w 20508"/>
                <a:gd name="csY1" fmla="*/ 0 h 20507"/>
                <a:gd name="csX2" fmla="*/ 0 w 20508"/>
                <a:gd name="csY2" fmla="*/ 20507 h 20507"/>
                <a:gd name="csX3" fmla="*/ 20508 w 20508"/>
                <a:gd name="csY3" fmla="*/ 20507 h 20507"/>
                <a:gd name="csX4" fmla="*/ 20508 w 20508"/>
                <a:gd name="csY4" fmla="*/ 0 h 20507"/>
              </a:gdLst>
              <a:ahLst/>
              <a:cxnLst>
                <a:cxn ang="0">
                  <a:pos x="csX0" y="csY0"/>
                </a:cxn>
                <a:cxn ang="0">
                  <a:pos x="csX1" y="csY1"/>
                </a:cxn>
                <a:cxn ang="0">
                  <a:pos x="csX2" y="csY2"/>
                </a:cxn>
                <a:cxn ang="0">
                  <a:pos x="csX3" y="csY3"/>
                </a:cxn>
                <a:cxn ang="0">
                  <a:pos x="csX4" y="csY4"/>
                </a:cxn>
              </a:cxnLst>
              <a:rect l="l" t="t" r="r" b="b"/>
              <a:pathLst>
                <a:path w="20508" h="20507">
                  <a:moveTo>
                    <a:pt x="20508" y="0"/>
                  </a:moveTo>
                  <a:lnTo>
                    <a:pt x="0" y="0"/>
                  </a:lnTo>
                  <a:lnTo>
                    <a:pt x="0" y="20507"/>
                  </a:lnTo>
                  <a:lnTo>
                    <a:pt x="20508" y="20507"/>
                  </a:lnTo>
                  <a:lnTo>
                    <a:pt x="20508" y="0"/>
                  </a:lnTo>
                  <a:close/>
                </a:path>
              </a:pathLst>
            </a:custGeom>
            <a:solidFill>
              <a:srgbClr val="FFFFFF"/>
            </a:solidFill>
            <a:ln w="9185" cap="flat">
              <a:noFill/>
              <a:prstDash val="solid"/>
              <a:miter/>
            </a:ln>
          </p:spPr>
          <p:txBody>
            <a:bodyPr/>
            <a:lstStyle/>
            <a:p>
              <a:endParaRPr lang="de-DE"/>
            </a:p>
          </p:txBody>
        </p:sp>
        <p:sp>
          <p:nvSpPr>
            <p:cNvPr id="95" name="Freihandform: Form 94">
              <a:extLst>
                <a:ext uri="{FF2B5EF4-FFF2-40B4-BE49-F238E27FC236}">
                  <a16:creationId xmlns:a16="http://schemas.microsoft.com/office/drawing/2014/main" id="{05D23995-3C3F-1F9B-717B-A2C498A76374}"/>
                </a:ext>
              </a:extLst>
            </p:cNvPr>
            <p:cNvSpPr/>
            <p:nvPr/>
          </p:nvSpPr>
          <p:spPr>
            <a:xfrm>
              <a:off x="8542996" y="2529489"/>
              <a:ext cx="20508" cy="20508"/>
            </a:xfrm>
            <a:custGeom>
              <a:avLst/>
              <a:gdLst>
                <a:gd name="csX0" fmla="*/ 20508 w 20508"/>
                <a:gd name="csY0" fmla="*/ 0 h 20508"/>
                <a:gd name="csX1" fmla="*/ 0 w 20508"/>
                <a:gd name="csY1" fmla="*/ 0 h 20508"/>
                <a:gd name="csX2" fmla="*/ 0 w 20508"/>
                <a:gd name="csY2" fmla="*/ 20508 h 20508"/>
                <a:gd name="csX3" fmla="*/ 20508 w 20508"/>
                <a:gd name="csY3" fmla="*/ 20508 h 20508"/>
                <a:gd name="csX4" fmla="*/ 20508 w 20508"/>
                <a:gd name="csY4" fmla="*/ 0 h 20508"/>
              </a:gdLst>
              <a:ahLst/>
              <a:cxnLst>
                <a:cxn ang="0">
                  <a:pos x="csX0" y="csY0"/>
                </a:cxn>
                <a:cxn ang="0">
                  <a:pos x="csX1" y="csY1"/>
                </a:cxn>
                <a:cxn ang="0">
                  <a:pos x="csX2" y="csY2"/>
                </a:cxn>
                <a:cxn ang="0">
                  <a:pos x="csX3" y="csY3"/>
                </a:cxn>
                <a:cxn ang="0">
                  <a:pos x="csX4" y="csY4"/>
                </a:cxn>
              </a:cxnLst>
              <a:rect l="l" t="t" r="r" b="b"/>
              <a:pathLst>
                <a:path w="20508" h="20508">
                  <a:moveTo>
                    <a:pt x="20508" y="0"/>
                  </a:moveTo>
                  <a:lnTo>
                    <a:pt x="0" y="0"/>
                  </a:lnTo>
                  <a:lnTo>
                    <a:pt x="0" y="20508"/>
                  </a:lnTo>
                  <a:lnTo>
                    <a:pt x="20508" y="20508"/>
                  </a:lnTo>
                  <a:lnTo>
                    <a:pt x="20508" y="0"/>
                  </a:lnTo>
                  <a:close/>
                </a:path>
              </a:pathLst>
            </a:custGeom>
            <a:solidFill>
              <a:srgbClr val="FFFFFF"/>
            </a:solidFill>
            <a:ln w="9185" cap="flat">
              <a:noFill/>
              <a:prstDash val="solid"/>
              <a:miter/>
            </a:ln>
          </p:spPr>
          <p:txBody>
            <a:bodyPr/>
            <a:lstStyle/>
            <a:p>
              <a:endParaRPr lang="de-DE"/>
            </a:p>
          </p:txBody>
        </p:sp>
        <p:sp>
          <p:nvSpPr>
            <p:cNvPr id="96" name="Freihandform: Form 95">
              <a:extLst>
                <a:ext uri="{FF2B5EF4-FFF2-40B4-BE49-F238E27FC236}">
                  <a16:creationId xmlns:a16="http://schemas.microsoft.com/office/drawing/2014/main" id="{BF64030A-B219-6BF4-F9C3-D9244A4384CA}"/>
                </a:ext>
              </a:extLst>
            </p:cNvPr>
            <p:cNvSpPr/>
            <p:nvPr/>
          </p:nvSpPr>
          <p:spPr>
            <a:xfrm>
              <a:off x="8542996" y="2571436"/>
              <a:ext cx="20508" cy="20508"/>
            </a:xfrm>
            <a:custGeom>
              <a:avLst/>
              <a:gdLst>
                <a:gd name="csX0" fmla="*/ 20508 w 20508"/>
                <a:gd name="csY0" fmla="*/ 0 h 20508"/>
                <a:gd name="csX1" fmla="*/ 0 w 20508"/>
                <a:gd name="csY1" fmla="*/ 0 h 20508"/>
                <a:gd name="csX2" fmla="*/ 0 w 20508"/>
                <a:gd name="csY2" fmla="*/ 20508 h 20508"/>
                <a:gd name="csX3" fmla="*/ 20508 w 20508"/>
                <a:gd name="csY3" fmla="*/ 20508 h 20508"/>
                <a:gd name="csX4" fmla="*/ 20508 w 20508"/>
                <a:gd name="csY4" fmla="*/ 0 h 20508"/>
              </a:gdLst>
              <a:ahLst/>
              <a:cxnLst>
                <a:cxn ang="0">
                  <a:pos x="csX0" y="csY0"/>
                </a:cxn>
                <a:cxn ang="0">
                  <a:pos x="csX1" y="csY1"/>
                </a:cxn>
                <a:cxn ang="0">
                  <a:pos x="csX2" y="csY2"/>
                </a:cxn>
                <a:cxn ang="0">
                  <a:pos x="csX3" y="csY3"/>
                </a:cxn>
                <a:cxn ang="0">
                  <a:pos x="csX4" y="csY4"/>
                </a:cxn>
              </a:cxnLst>
              <a:rect l="l" t="t" r="r" b="b"/>
              <a:pathLst>
                <a:path w="20508" h="20508">
                  <a:moveTo>
                    <a:pt x="20508" y="0"/>
                  </a:moveTo>
                  <a:lnTo>
                    <a:pt x="0" y="0"/>
                  </a:lnTo>
                  <a:lnTo>
                    <a:pt x="0" y="20508"/>
                  </a:lnTo>
                  <a:lnTo>
                    <a:pt x="20508" y="20508"/>
                  </a:lnTo>
                  <a:lnTo>
                    <a:pt x="20508" y="0"/>
                  </a:lnTo>
                  <a:close/>
                </a:path>
              </a:pathLst>
            </a:custGeom>
            <a:solidFill>
              <a:srgbClr val="FFFFFF"/>
            </a:solidFill>
            <a:ln w="9185" cap="flat">
              <a:noFill/>
              <a:prstDash val="solid"/>
              <a:miter/>
            </a:ln>
          </p:spPr>
          <p:txBody>
            <a:bodyPr/>
            <a:lstStyle/>
            <a:p>
              <a:endParaRPr lang="de-DE"/>
            </a:p>
          </p:txBody>
        </p:sp>
        <p:sp>
          <p:nvSpPr>
            <p:cNvPr id="97" name="Freihandform: Form 96">
              <a:extLst>
                <a:ext uri="{FF2B5EF4-FFF2-40B4-BE49-F238E27FC236}">
                  <a16:creationId xmlns:a16="http://schemas.microsoft.com/office/drawing/2014/main" id="{63C2D218-B189-8D0B-0AAE-860D1BC7B77C}"/>
                </a:ext>
              </a:extLst>
            </p:cNvPr>
            <p:cNvSpPr/>
            <p:nvPr/>
          </p:nvSpPr>
          <p:spPr>
            <a:xfrm>
              <a:off x="8542996" y="2633892"/>
              <a:ext cx="20508" cy="20508"/>
            </a:xfrm>
            <a:custGeom>
              <a:avLst/>
              <a:gdLst>
                <a:gd name="csX0" fmla="*/ 20508 w 20508"/>
                <a:gd name="csY0" fmla="*/ 0 h 20508"/>
                <a:gd name="csX1" fmla="*/ 0 w 20508"/>
                <a:gd name="csY1" fmla="*/ 0 h 20508"/>
                <a:gd name="csX2" fmla="*/ 0 w 20508"/>
                <a:gd name="csY2" fmla="*/ 20508 h 20508"/>
                <a:gd name="csX3" fmla="*/ 20508 w 20508"/>
                <a:gd name="csY3" fmla="*/ 20508 h 20508"/>
                <a:gd name="csX4" fmla="*/ 20508 w 20508"/>
                <a:gd name="csY4" fmla="*/ 0 h 20508"/>
              </a:gdLst>
              <a:ahLst/>
              <a:cxnLst>
                <a:cxn ang="0">
                  <a:pos x="csX0" y="csY0"/>
                </a:cxn>
                <a:cxn ang="0">
                  <a:pos x="csX1" y="csY1"/>
                </a:cxn>
                <a:cxn ang="0">
                  <a:pos x="csX2" y="csY2"/>
                </a:cxn>
                <a:cxn ang="0">
                  <a:pos x="csX3" y="csY3"/>
                </a:cxn>
                <a:cxn ang="0">
                  <a:pos x="csX4" y="csY4"/>
                </a:cxn>
              </a:cxnLst>
              <a:rect l="l" t="t" r="r" b="b"/>
              <a:pathLst>
                <a:path w="20508" h="20508">
                  <a:moveTo>
                    <a:pt x="20508" y="0"/>
                  </a:moveTo>
                  <a:lnTo>
                    <a:pt x="0" y="0"/>
                  </a:lnTo>
                  <a:lnTo>
                    <a:pt x="0" y="20508"/>
                  </a:lnTo>
                  <a:lnTo>
                    <a:pt x="20508" y="20508"/>
                  </a:lnTo>
                  <a:lnTo>
                    <a:pt x="20508" y="0"/>
                  </a:lnTo>
                  <a:close/>
                </a:path>
              </a:pathLst>
            </a:custGeom>
            <a:solidFill>
              <a:srgbClr val="FFFFFF"/>
            </a:solidFill>
            <a:ln w="9185" cap="flat">
              <a:noFill/>
              <a:prstDash val="solid"/>
              <a:miter/>
            </a:ln>
          </p:spPr>
          <p:txBody>
            <a:bodyPr/>
            <a:lstStyle/>
            <a:p>
              <a:endParaRPr lang="de-DE"/>
            </a:p>
          </p:txBody>
        </p:sp>
        <p:sp>
          <p:nvSpPr>
            <p:cNvPr id="98" name="Freihandform: Form 97">
              <a:extLst>
                <a:ext uri="{FF2B5EF4-FFF2-40B4-BE49-F238E27FC236}">
                  <a16:creationId xmlns:a16="http://schemas.microsoft.com/office/drawing/2014/main" id="{401FDBD9-3A8F-B49B-B787-53844A8DCE21}"/>
                </a:ext>
              </a:extLst>
            </p:cNvPr>
            <p:cNvSpPr/>
            <p:nvPr/>
          </p:nvSpPr>
          <p:spPr>
            <a:xfrm>
              <a:off x="8542996" y="2655331"/>
              <a:ext cx="20508" cy="20507"/>
            </a:xfrm>
            <a:custGeom>
              <a:avLst/>
              <a:gdLst>
                <a:gd name="csX0" fmla="*/ 20508 w 20508"/>
                <a:gd name="csY0" fmla="*/ 0 h 20507"/>
                <a:gd name="csX1" fmla="*/ 0 w 20508"/>
                <a:gd name="csY1" fmla="*/ 0 h 20507"/>
                <a:gd name="csX2" fmla="*/ 0 w 20508"/>
                <a:gd name="csY2" fmla="*/ 20507 h 20507"/>
                <a:gd name="csX3" fmla="*/ 20508 w 20508"/>
                <a:gd name="csY3" fmla="*/ 20507 h 20507"/>
                <a:gd name="csX4" fmla="*/ 20508 w 20508"/>
                <a:gd name="csY4" fmla="*/ 0 h 20507"/>
              </a:gdLst>
              <a:ahLst/>
              <a:cxnLst>
                <a:cxn ang="0">
                  <a:pos x="csX0" y="csY0"/>
                </a:cxn>
                <a:cxn ang="0">
                  <a:pos x="csX1" y="csY1"/>
                </a:cxn>
                <a:cxn ang="0">
                  <a:pos x="csX2" y="csY2"/>
                </a:cxn>
                <a:cxn ang="0">
                  <a:pos x="csX3" y="csY3"/>
                </a:cxn>
                <a:cxn ang="0">
                  <a:pos x="csX4" y="csY4"/>
                </a:cxn>
              </a:cxnLst>
              <a:rect l="l" t="t" r="r" b="b"/>
              <a:pathLst>
                <a:path w="20508" h="20507">
                  <a:moveTo>
                    <a:pt x="20508" y="0"/>
                  </a:moveTo>
                  <a:lnTo>
                    <a:pt x="0" y="0"/>
                  </a:lnTo>
                  <a:lnTo>
                    <a:pt x="0" y="20507"/>
                  </a:lnTo>
                  <a:lnTo>
                    <a:pt x="20508" y="20507"/>
                  </a:lnTo>
                  <a:cubicBezTo>
                    <a:pt x="20508" y="20507"/>
                    <a:pt x="20508" y="-1"/>
                    <a:pt x="20508" y="0"/>
                  </a:cubicBezTo>
                  <a:close/>
                </a:path>
              </a:pathLst>
            </a:custGeom>
            <a:solidFill>
              <a:srgbClr val="FFFFFF"/>
            </a:solidFill>
            <a:ln w="9185" cap="flat">
              <a:noFill/>
              <a:prstDash val="solid"/>
              <a:miter/>
            </a:ln>
          </p:spPr>
          <p:txBody>
            <a:bodyPr/>
            <a:lstStyle/>
            <a:p>
              <a:endParaRPr lang="de-DE"/>
            </a:p>
          </p:txBody>
        </p:sp>
        <p:sp>
          <p:nvSpPr>
            <p:cNvPr id="99" name="Freihandform: Form 98">
              <a:extLst>
                <a:ext uri="{FF2B5EF4-FFF2-40B4-BE49-F238E27FC236}">
                  <a16:creationId xmlns:a16="http://schemas.microsoft.com/office/drawing/2014/main" id="{EE8C6C4E-B48F-DC9C-7564-3B62F6004ECB}"/>
                </a:ext>
              </a:extLst>
            </p:cNvPr>
            <p:cNvSpPr/>
            <p:nvPr/>
          </p:nvSpPr>
          <p:spPr>
            <a:xfrm>
              <a:off x="8542996" y="2675839"/>
              <a:ext cx="20508" cy="20508"/>
            </a:xfrm>
            <a:custGeom>
              <a:avLst/>
              <a:gdLst>
                <a:gd name="csX0" fmla="*/ 20508 w 20508"/>
                <a:gd name="csY0" fmla="*/ 0 h 20508"/>
                <a:gd name="csX1" fmla="*/ 0 w 20508"/>
                <a:gd name="csY1" fmla="*/ 0 h 20508"/>
                <a:gd name="csX2" fmla="*/ 0 w 20508"/>
                <a:gd name="csY2" fmla="*/ 20508 h 20508"/>
                <a:gd name="csX3" fmla="*/ 20508 w 20508"/>
                <a:gd name="csY3" fmla="*/ 20508 h 20508"/>
                <a:gd name="csX4" fmla="*/ 20508 w 20508"/>
                <a:gd name="csY4" fmla="*/ 0 h 20508"/>
              </a:gdLst>
              <a:ahLst/>
              <a:cxnLst>
                <a:cxn ang="0">
                  <a:pos x="csX0" y="csY0"/>
                </a:cxn>
                <a:cxn ang="0">
                  <a:pos x="csX1" y="csY1"/>
                </a:cxn>
                <a:cxn ang="0">
                  <a:pos x="csX2" y="csY2"/>
                </a:cxn>
                <a:cxn ang="0">
                  <a:pos x="csX3" y="csY3"/>
                </a:cxn>
                <a:cxn ang="0">
                  <a:pos x="csX4" y="csY4"/>
                </a:cxn>
              </a:cxnLst>
              <a:rect l="l" t="t" r="r" b="b"/>
              <a:pathLst>
                <a:path w="20508" h="20508">
                  <a:moveTo>
                    <a:pt x="20508" y="0"/>
                  </a:moveTo>
                  <a:lnTo>
                    <a:pt x="0" y="0"/>
                  </a:lnTo>
                  <a:lnTo>
                    <a:pt x="0" y="20508"/>
                  </a:lnTo>
                  <a:lnTo>
                    <a:pt x="20508" y="20508"/>
                  </a:lnTo>
                  <a:lnTo>
                    <a:pt x="20508" y="0"/>
                  </a:lnTo>
                  <a:close/>
                </a:path>
              </a:pathLst>
            </a:custGeom>
            <a:solidFill>
              <a:srgbClr val="FFFFFF"/>
            </a:solidFill>
            <a:ln w="9185" cap="flat">
              <a:noFill/>
              <a:prstDash val="solid"/>
              <a:miter/>
            </a:ln>
          </p:spPr>
          <p:txBody>
            <a:bodyPr/>
            <a:lstStyle/>
            <a:p>
              <a:endParaRPr lang="de-DE"/>
            </a:p>
          </p:txBody>
        </p:sp>
        <p:sp>
          <p:nvSpPr>
            <p:cNvPr id="100" name="Freihandform: Form 99">
              <a:extLst>
                <a:ext uri="{FF2B5EF4-FFF2-40B4-BE49-F238E27FC236}">
                  <a16:creationId xmlns:a16="http://schemas.microsoft.com/office/drawing/2014/main" id="{E936B323-5F52-35B9-4E3C-9CF46AA42312}"/>
                </a:ext>
              </a:extLst>
            </p:cNvPr>
            <p:cNvSpPr/>
            <p:nvPr/>
          </p:nvSpPr>
          <p:spPr>
            <a:xfrm>
              <a:off x="8542996" y="2738293"/>
              <a:ext cx="20508" cy="20508"/>
            </a:xfrm>
            <a:custGeom>
              <a:avLst/>
              <a:gdLst>
                <a:gd name="csX0" fmla="*/ 20508 w 20508"/>
                <a:gd name="csY0" fmla="*/ 0 h 20508"/>
                <a:gd name="csX1" fmla="*/ 0 w 20508"/>
                <a:gd name="csY1" fmla="*/ 0 h 20508"/>
                <a:gd name="csX2" fmla="*/ 0 w 20508"/>
                <a:gd name="csY2" fmla="*/ 20508 h 20508"/>
                <a:gd name="csX3" fmla="*/ 20508 w 20508"/>
                <a:gd name="csY3" fmla="*/ 20508 h 20508"/>
                <a:gd name="csX4" fmla="*/ 20508 w 20508"/>
                <a:gd name="csY4" fmla="*/ 0 h 20508"/>
              </a:gdLst>
              <a:ahLst/>
              <a:cxnLst>
                <a:cxn ang="0">
                  <a:pos x="csX0" y="csY0"/>
                </a:cxn>
                <a:cxn ang="0">
                  <a:pos x="csX1" y="csY1"/>
                </a:cxn>
                <a:cxn ang="0">
                  <a:pos x="csX2" y="csY2"/>
                </a:cxn>
                <a:cxn ang="0">
                  <a:pos x="csX3" y="csY3"/>
                </a:cxn>
                <a:cxn ang="0">
                  <a:pos x="csX4" y="csY4"/>
                </a:cxn>
              </a:cxnLst>
              <a:rect l="l" t="t" r="r" b="b"/>
              <a:pathLst>
                <a:path w="20508" h="20508">
                  <a:moveTo>
                    <a:pt x="20508" y="0"/>
                  </a:moveTo>
                  <a:lnTo>
                    <a:pt x="0" y="0"/>
                  </a:lnTo>
                  <a:lnTo>
                    <a:pt x="0" y="20508"/>
                  </a:lnTo>
                  <a:lnTo>
                    <a:pt x="20508" y="20508"/>
                  </a:lnTo>
                  <a:lnTo>
                    <a:pt x="20508" y="0"/>
                  </a:lnTo>
                  <a:close/>
                </a:path>
              </a:pathLst>
            </a:custGeom>
            <a:solidFill>
              <a:srgbClr val="FFFFFF"/>
            </a:solidFill>
            <a:ln w="9185" cap="flat">
              <a:noFill/>
              <a:prstDash val="solid"/>
              <a:miter/>
            </a:ln>
          </p:spPr>
          <p:txBody>
            <a:bodyPr/>
            <a:lstStyle/>
            <a:p>
              <a:endParaRPr lang="de-DE"/>
            </a:p>
          </p:txBody>
        </p:sp>
        <p:sp>
          <p:nvSpPr>
            <p:cNvPr id="101" name="Freihandform: Form 100">
              <a:extLst>
                <a:ext uri="{FF2B5EF4-FFF2-40B4-BE49-F238E27FC236}">
                  <a16:creationId xmlns:a16="http://schemas.microsoft.com/office/drawing/2014/main" id="{1FFF5B14-EC0F-99DC-0EE4-53966050F6BC}"/>
                </a:ext>
              </a:extLst>
            </p:cNvPr>
            <p:cNvSpPr/>
            <p:nvPr/>
          </p:nvSpPr>
          <p:spPr>
            <a:xfrm>
              <a:off x="8542996" y="2759734"/>
              <a:ext cx="20508" cy="20508"/>
            </a:xfrm>
            <a:custGeom>
              <a:avLst/>
              <a:gdLst>
                <a:gd name="csX0" fmla="*/ 20508 w 20508"/>
                <a:gd name="csY0" fmla="*/ 0 h 20508"/>
                <a:gd name="csX1" fmla="*/ 0 w 20508"/>
                <a:gd name="csY1" fmla="*/ 0 h 20508"/>
                <a:gd name="csX2" fmla="*/ 0 w 20508"/>
                <a:gd name="csY2" fmla="*/ 20508 h 20508"/>
                <a:gd name="csX3" fmla="*/ 20508 w 20508"/>
                <a:gd name="csY3" fmla="*/ 20508 h 20508"/>
                <a:gd name="csX4" fmla="*/ 20508 w 20508"/>
                <a:gd name="csY4" fmla="*/ 0 h 20508"/>
              </a:gdLst>
              <a:ahLst/>
              <a:cxnLst>
                <a:cxn ang="0">
                  <a:pos x="csX0" y="csY0"/>
                </a:cxn>
                <a:cxn ang="0">
                  <a:pos x="csX1" y="csY1"/>
                </a:cxn>
                <a:cxn ang="0">
                  <a:pos x="csX2" y="csY2"/>
                </a:cxn>
                <a:cxn ang="0">
                  <a:pos x="csX3" y="csY3"/>
                </a:cxn>
                <a:cxn ang="0">
                  <a:pos x="csX4" y="csY4"/>
                </a:cxn>
              </a:cxnLst>
              <a:rect l="l" t="t" r="r" b="b"/>
              <a:pathLst>
                <a:path w="20508" h="20508">
                  <a:moveTo>
                    <a:pt x="20508" y="0"/>
                  </a:moveTo>
                  <a:lnTo>
                    <a:pt x="0" y="0"/>
                  </a:lnTo>
                  <a:lnTo>
                    <a:pt x="0" y="20508"/>
                  </a:lnTo>
                  <a:lnTo>
                    <a:pt x="20508" y="20508"/>
                  </a:lnTo>
                  <a:lnTo>
                    <a:pt x="20508" y="0"/>
                  </a:lnTo>
                  <a:close/>
                </a:path>
              </a:pathLst>
            </a:custGeom>
            <a:solidFill>
              <a:srgbClr val="FFFFFF"/>
            </a:solidFill>
            <a:ln w="9185" cap="flat">
              <a:noFill/>
              <a:prstDash val="solid"/>
              <a:miter/>
            </a:ln>
          </p:spPr>
          <p:txBody>
            <a:bodyPr/>
            <a:lstStyle/>
            <a:p>
              <a:endParaRPr lang="de-DE"/>
            </a:p>
          </p:txBody>
        </p:sp>
        <p:sp>
          <p:nvSpPr>
            <p:cNvPr id="102" name="Freihandform: Form 101">
              <a:extLst>
                <a:ext uri="{FF2B5EF4-FFF2-40B4-BE49-F238E27FC236}">
                  <a16:creationId xmlns:a16="http://schemas.microsoft.com/office/drawing/2014/main" id="{F80808D5-EEFE-C81F-68F0-6B33250156B1}"/>
                </a:ext>
              </a:extLst>
            </p:cNvPr>
            <p:cNvSpPr/>
            <p:nvPr/>
          </p:nvSpPr>
          <p:spPr>
            <a:xfrm>
              <a:off x="8542996" y="2864136"/>
              <a:ext cx="20508" cy="20508"/>
            </a:xfrm>
            <a:custGeom>
              <a:avLst/>
              <a:gdLst>
                <a:gd name="csX0" fmla="*/ 20508 w 20508"/>
                <a:gd name="csY0" fmla="*/ 0 h 20508"/>
                <a:gd name="csX1" fmla="*/ 0 w 20508"/>
                <a:gd name="csY1" fmla="*/ 0 h 20508"/>
                <a:gd name="csX2" fmla="*/ 0 w 20508"/>
                <a:gd name="csY2" fmla="*/ 20508 h 20508"/>
                <a:gd name="csX3" fmla="*/ 20508 w 20508"/>
                <a:gd name="csY3" fmla="*/ 20508 h 20508"/>
                <a:gd name="csX4" fmla="*/ 20508 w 20508"/>
                <a:gd name="csY4" fmla="*/ 0 h 20508"/>
              </a:gdLst>
              <a:ahLst/>
              <a:cxnLst>
                <a:cxn ang="0">
                  <a:pos x="csX0" y="csY0"/>
                </a:cxn>
                <a:cxn ang="0">
                  <a:pos x="csX1" y="csY1"/>
                </a:cxn>
                <a:cxn ang="0">
                  <a:pos x="csX2" y="csY2"/>
                </a:cxn>
                <a:cxn ang="0">
                  <a:pos x="csX3" y="csY3"/>
                </a:cxn>
                <a:cxn ang="0">
                  <a:pos x="csX4" y="csY4"/>
                </a:cxn>
              </a:cxnLst>
              <a:rect l="l" t="t" r="r" b="b"/>
              <a:pathLst>
                <a:path w="20508" h="20508">
                  <a:moveTo>
                    <a:pt x="20508" y="0"/>
                  </a:moveTo>
                  <a:lnTo>
                    <a:pt x="0" y="0"/>
                  </a:lnTo>
                  <a:lnTo>
                    <a:pt x="0" y="20508"/>
                  </a:lnTo>
                  <a:lnTo>
                    <a:pt x="20508" y="20508"/>
                  </a:lnTo>
                  <a:lnTo>
                    <a:pt x="20508" y="0"/>
                  </a:lnTo>
                  <a:close/>
                </a:path>
              </a:pathLst>
            </a:custGeom>
            <a:solidFill>
              <a:srgbClr val="FFFFFF"/>
            </a:solidFill>
            <a:ln w="9185" cap="flat">
              <a:noFill/>
              <a:prstDash val="solid"/>
              <a:miter/>
            </a:ln>
          </p:spPr>
          <p:txBody>
            <a:bodyPr/>
            <a:lstStyle/>
            <a:p>
              <a:endParaRPr lang="de-DE"/>
            </a:p>
          </p:txBody>
        </p:sp>
        <p:sp>
          <p:nvSpPr>
            <p:cNvPr id="103" name="Freihandform: Form 102">
              <a:extLst>
                <a:ext uri="{FF2B5EF4-FFF2-40B4-BE49-F238E27FC236}">
                  <a16:creationId xmlns:a16="http://schemas.microsoft.com/office/drawing/2014/main" id="{7E45EB40-1806-0CC7-77A4-E91830FBA67B}"/>
                </a:ext>
              </a:extLst>
            </p:cNvPr>
            <p:cNvSpPr/>
            <p:nvPr/>
          </p:nvSpPr>
          <p:spPr>
            <a:xfrm>
              <a:off x="8564435" y="2362632"/>
              <a:ext cx="20508" cy="20507"/>
            </a:xfrm>
            <a:custGeom>
              <a:avLst/>
              <a:gdLst>
                <a:gd name="csX0" fmla="*/ 20508 w 20508"/>
                <a:gd name="csY0" fmla="*/ 0 h 20507"/>
                <a:gd name="csX1" fmla="*/ 0 w 20508"/>
                <a:gd name="csY1" fmla="*/ 0 h 20507"/>
                <a:gd name="csX2" fmla="*/ 0 w 20508"/>
                <a:gd name="csY2" fmla="*/ 20507 h 20507"/>
                <a:gd name="csX3" fmla="*/ 20508 w 20508"/>
                <a:gd name="csY3" fmla="*/ 20507 h 20507"/>
                <a:gd name="csX4" fmla="*/ 20508 w 20508"/>
                <a:gd name="csY4" fmla="*/ 0 h 20507"/>
              </a:gdLst>
              <a:ahLst/>
              <a:cxnLst>
                <a:cxn ang="0">
                  <a:pos x="csX0" y="csY0"/>
                </a:cxn>
                <a:cxn ang="0">
                  <a:pos x="csX1" y="csY1"/>
                </a:cxn>
                <a:cxn ang="0">
                  <a:pos x="csX2" y="csY2"/>
                </a:cxn>
                <a:cxn ang="0">
                  <a:pos x="csX3" y="csY3"/>
                </a:cxn>
                <a:cxn ang="0">
                  <a:pos x="csX4" y="csY4"/>
                </a:cxn>
              </a:cxnLst>
              <a:rect l="l" t="t" r="r" b="b"/>
              <a:pathLst>
                <a:path w="20508" h="20507">
                  <a:moveTo>
                    <a:pt x="20508" y="0"/>
                  </a:moveTo>
                  <a:lnTo>
                    <a:pt x="0" y="0"/>
                  </a:lnTo>
                  <a:lnTo>
                    <a:pt x="0" y="20507"/>
                  </a:lnTo>
                  <a:lnTo>
                    <a:pt x="20508" y="20507"/>
                  </a:lnTo>
                  <a:lnTo>
                    <a:pt x="20508" y="0"/>
                  </a:lnTo>
                  <a:close/>
                </a:path>
              </a:pathLst>
            </a:custGeom>
            <a:solidFill>
              <a:srgbClr val="FFFFFF"/>
            </a:solidFill>
            <a:ln w="9185" cap="flat">
              <a:noFill/>
              <a:prstDash val="solid"/>
              <a:miter/>
            </a:ln>
          </p:spPr>
          <p:txBody>
            <a:bodyPr/>
            <a:lstStyle/>
            <a:p>
              <a:endParaRPr lang="de-DE"/>
            </a:p>
          </p:txBody>
        </p:sp>
        <p:sp>
          <p:nvSpPr>
            <p:cNvPr id="104" name="Freihandform: Form 103">
              <a:extLst>
                <a:ext uri="{FF2B5EF4-FFF2-40B4-BE49-F238E27FC236}">
                  <a16:creationId xmlns:a16="http://schemas.microsoft.com/office/drawing/2014/main" id="{CC2F4755-9566-6231-BA31-70A864F863D0}"/>
                </a:ext>
              </a:extLst>
            </p:cNvPr>
            <p:cNvSpPr/>
            <p:nvPr/>
          </p:nvSpPr>
          <p:spPr>
            <a:xfrm>
              <a:off x="8564435" y="2404579"/>
              <a:ext cx="20508" cy="20507"/>
            </a:xfrm>
            <a:custGeom>
              <a:avLst/>
              <a:gdLst>
                <a:gd name="csX0" fmla="*/ 20508 w 20508"/>
                <a:gd name="csY0" fmla="*/ 0 h 20507"/>
                <a:gd name="csX1" fmla="*/ 0 w 20508"/>
                <a:gd name="csY1" fmla="*/ 0 h 20507"/>
                <a:gd name="csX2" fmla="*/ 0 w 20508"/>
                <a:gd name="csY2" fmla="*/ 20507 h 20507"/>
                <a:gd name="csX3" fmla="*/ 20508 w 20508"/>
                <a:gd name="csY3" fmla="*/ 20507 h 20507"/>
                <a:gd name="csX4" fmla="*/ 20508 w 20508"/>
                <a:gd name="csY4" fmla="*/ 0 h 20507"/>
              </a:gdLst>
              <a:ahLst/>
              <a:cxnLst>
                <a:cxn ang="0">
                  <a:pos x="csX0" y="csY0"/>
                </a:cxn>
                <a:cxn ang="0">
                  <a:pos x="csX1" y="csY1"/>
                </a:cxn>
                <a:cxn ang="0">
                  <a:pos x="csX2" y="csY2"/>
                </a:cxn>
                <a:cxn ang="0">
                  <a:pos x="csX3" y="csY3"/>
                </a:cxn>
                <a:cxn ang="0">
                  <a:pos x="csX4" y="csY4"/>
                </a:cxn>
              </a:cxnLst>
              <a:rect l="l" t="t" r="r" b="b"/>
              <a:pathLst>
                <a:path w="20508" h="20507">
                  <a:moveTo>
                    <a:pt x="20508" y="0"/>
                  </a:moveTo>
                  <a:lnTo>
                    <a:pt x="0" y="0"/>
                  </a:lnTo>
                  <a:lnTo>
                    <a:pt x="0" y="20507"/>
                  </a:lnTo>
                  <a:lnTo>
                    <a:pt x="20508" y="20507"/>
                  </a:lnTo>
                  <a:lnTo>
                    <a:pt x="20508" y="0"/>
                  </a:lnTo>
                  <a:close/>
                </a:path>
              </a:pathLst>
            </a:custGeom>
            <a:solidFill>
              <a:srgbClr val="FFFFFF"/>
            </a:solidFill>
            <a:ln w="9185" cap="flat">
              <a:noFill/>
              <a:prstDash val="solid"/>
              <a:miter/>
            </a:ln>
          </p:spPr>
          <p:txBody>
            <a:bodyPr/>
            <a:lstStyle/>
            <a:p>
              <a:endParaRPr lang="de-DE"/>
            </a:p>
          </p:txBody>
        </p:sp>
        <p:sp>
          <p:nvSpPr>
            <p:cNvPr id="105" name="Freihandform: Form 104">
              <a:extLst>
                <a:ext uri="{FF2B5EF4-FFF2-40B4-BE49-F238E27FC236}">
                  <a16:creationId xmlns:a16="http://schemas.microsoft.com/office/drawing/2014/main" id="{04F6AC18-EAA9-0EE2-0FF8-9CF932BF126B}"/>
                </a:ext>
              </a:extLst>
            </p:cNvPr>
            <p:cNvSpPr/>
            <p:nvPr/>
          </p:nvSpPr>
          <p:spPr>
            <a:xfrm>
              <a:off x="8564435" y="2425086"/>
              <a:ext cx="20508" cy="20507"/>
            </a:xfrm>
            <a:custGeom>
              <a:avLst/>
              <a:gdLst>
                <a:gd name="csX0" fmla="*/ 20508 w 20508"/>
                <a:gd name="csY0" fmla="*/ 0 h 20507"/>
                <a:gd name="csX1" fmla="*/ 0 w 20508"/>
                <a:gd name="csY1" fmla="*/ 0 h 20507"/>
                <a:gd name="csX2" fmla="*/ 0 w 20508"/>
                <a:gd name="csY2" fmla="*/ 20507 h 20507"/>
                <a:gd name="csX3" fmla="*/ 20508 w 20508"/>
                <a:gd name="csY3" fmla="*/ 20507 h 20507"/>
                <a:gd name="csX4" fmla="*/ 20508 w 20508"/>
                <a:gd name="csY4" fmla="*/ 0 h 20507"/>
              </a:gdLst>
              <a:ahLst/>
              <a:cxnLst>
                <a:cxn ang="0">
                  <a:pos x="csX0" y="csY0"/>
                </a:cxn>
                <a:cxn ang="0">
                  <a:pos x="csX1" y="csY1"/>
                </a:cxn>
                <a:cxn ang="0">
                  <a:pos x="csX2" y="csY2"/>
                </a:cxn>
                <a:cxn ang="0">
                  <a:pos x="csX3" y="csY3"/>
                </a:cxn>
                <a:cxn ang="0">
                  <a:pos x="csX4" y="csY4"/>
                </a:cxn>
              </a:cxnLst>
              <a:rect l="l" t="t" r="r" b="b"/>
              <a:pathLst>
                <a:path w="20508" h="20507">
                  <a:moveTo>
                    <a:pt x="20508" y="0"/>
                  </a:moveTo>
                  <a:lnTo>
                    <a:pt x="0" y="0"/>
                  </a:lnTo>
                  <a:lnTo>
                    <a:pt x="0" y="20507"/>
                  </a:lnTo>
                  <a:lnTo>
                    <a:pt x="20508" y="20507"/>
                  </a:lnTo>
                  <a:lnTo>
                    <a:pt x="20508" y="0"/>
                  </a:lnTo>
                  <a:close/>
                </a:path>
              </a:pathLst>
            </a:custGeom>
            <a:solidFill>
              <a:srgbClr val="FFFFFF"/>
            </a:solidFill>
            <a:ln w="9185" cap="flat">
              <a:noFill/>
              <a:prstDash val="solid"/>
              <a:miter/>
            </a:ln>
          </p:spPr>
          <p:txBody>
            <a:bodyPr/>
            <a:lstStyle/>
            <a:p>
              <a:endParaRPr lang="de-DE"/>
            </a:p>
          </p:txBody>
        </p:sp>
        <p:sp>
          <p:nvSpPr>
            <p:cNvPr id="106" name="Freihandform: Form 105">
              <a:extLst>
                <a:ext uri="{FF2B5EF4-FFF2-40B4-BE49-F238E27FC236}">
                  <a16:creationId xmlns:a16="http://schemas.microsoft.com/office/drawing/2014/main" id="{347DC029-706A-F840-02B6-CDB15DCFB674}"/>
                </a:ext>
              </a:extLst>
            </p:cNvPr>
            <p:cNvSpPr/>
            <p:nvPr/>
          </p:nvSpPr>
          <p:spPr>
            <a:xfrm>
              <a:off x="8564435" y="2446526"/>
              <a:ext cx="20508" cy="20507"/>
            </a:xfrm>
            <a:custGeom>
              <a:avLst/>
              <a:gdLst>
                <a:gd name="csX0" fmla="*/ 20508 w 20508"/>
                <a:gd name="csY0" fmla="*/ 0 h 20507"/>
                <a:gd name="csX1" fmla="*/ 0 w 20508"/>
                <a:gd name="csY1" fmla="*/ 0 h 20507"/>
                <a:gd name="csX2" fmla="*/ 0 w 20508"/>
                <a:gd name="csY2" fmla="*/ 20507 h 20507"/>
                <a:gd name="csX3" fmla="*/ 20508 w 20508"/>
                <a:gd name="csY3" fmla="*/ 20507 h 20507"/>
                <a:gd name="csX4" fmla="*/ 20508 w 20508"/>
                <a:gd name="csY4" fmla="*/ 0 h 20507"/>
              </a:gdLst>
              <a:ahLst/>
              <a:cxnLst>
                <a:cxn ang="0">
                  <a:pos x="csX0" y="csY0"/>
                </a:cxn>
                <a:cxn ang="0">
                  <a:pos x="csX1" y="csY1"/>
                </a:cxn>
                <a:cxn ang="0">
                  <a:pos x="csX2" y="csY2"/>
                </a:cxn>
                <a:cxn ang="0">
                  <a:pos x="csX3" y="csY3"/>
                </a:cxn>
                <a:cxn ang="0">
                  <a:pos x="csX4" y="csY4"/>
                </a:cxn>
              </a:cxnLst>
              <a:rect l="l" t="t" r="r" b="b"/>
              <a:pathLst>
                <a:path w="20508" h="20507">
                  <a:moveTo>
                    <a:pt x="20508" y="0"/>
                  </a:moveTo>
                  <a:lnTo>
                    <a:pt x="0" y="0"/>
                  </a:lnTo>
                  <a:lnTo>
                    <a:pt x="0" y="20507"/>
                  </a:lnTo>
                  <a:lnTo>
                    <a:pt x="20508" y="20507"/>
                  </a:lnTo>
                  <a:lnTo>
                    <a:pt x="20508" y="0"/>
                  </a:lnTo>
                  <a:close/>
                </a:path>
              </a:pathLst>
            </a:custGeom>
            <a:solidFill>
              <a:srgbClr val="FFFFFF"/>
            </a:solidFill>
            <a:ln w="9185" cap="flat">
              <a:noFill/>
              <a:prstDash val="solid"/>
              <a:miter/>
            </a:ln>
          </p:spPr>
          <p:txBody>
            <a:bodyPr/>
            <a:lstStyle/>
            <a:p>
              <a:endParaRPr lang="de-DE"/>
            </a:p>
          </p:txBody>
        </p:sp>
        <p:sp>
          <p:nvSpPr>
            <p:cNvPr id="107" name="Freihandform: Form 106">
              <a:extLst>
                <a:ext uri="{FF2B5EF4-FFF2-40B4-BE49-F238E27FC236}">
                  <a16:creationId xmlns:a16="http://schemas.microsoft.com/office/drawing/2014/main" id="{54F73E4F-DCAE-24FC-12CB-7D856B03E398}"/>
                </a:ext>
              </a:extLst>
            </p:cNvPr>
            <p:cNvSpPr/>
            <p:nvPr/>
          </p:nvSpPr>
          <p:spPr>
            <a:xfrm>
              <a:off x="8564435" y="2571436"/>
              <a:ext cx="20508" cy="20508"/>
            </a:xfrm>
            <a:custGeom>
              <a:avLst/>
              <a:gdLst>
                <a:gd name="csX0" fmla="*/ 20508 w 20508"/>
                <a:gd name="csY0" fmla="*/ 0 h 20508"/>
                <a:gd name="csX1" fmla="*/ 0 w 20508"/>
                <a:gd name="csY1" fmla="*/ 0 h 20508"/>
                <a:gd name="csX2" fmla="*/ 0 w 20508"/>
                <a:gd name="csY2" fmla="*/ 20508 h 20508"/>
                <a:gd name="csX3" fmla="*/ 20508 w 20508"/>
                <a:gd name="csY3" fmla="*/ 20508 h 20508"/>
                <a:gd name="csX4" fmla="*/ 20508 w 20508"/>
                <a:gd name="csY4" fmla="*/ 0 h 20508"/>
              </a:gdLst>
              <a:ahLst/>
              <a:cxnLst>
                <a:cxn ang="0">
                  <a:pos x="csX0" y="csY0"/>
                </a:cxn>
                <a:cxn ang="0">
                  <a:pos x="csX1" y="csY1"/>
                </a:cxn>
                <a:cxn ang="0">
                  <a:pos x="csX2" y="csY2"/>
                </a:cxn>
                <a:cxn ang="0">
                  <a:pos x="csX3" y="csY3"/>
                </a:cxn>
                <a:cxn ang="0">
                  <a:pos x="csX4" y="csY4"/>
                </a:cxn>
              </a:cxnLst>
              <a:rect l="l" t="t" r="r" b="b"/>
              <a:pathLst>
                <a:path w="20508" h="20508">
                  <a:moveTo>
                    <a:pt x="20508" y="0"/>
                  </a:moveTo>
                  <a:lnTo>
                    <a:pt x="0" y="0"/>
                  </a:lnTo>
                  <a:lnTo>
                    <a:pt x="0" y="20508"/>
                  </a:lnTo>
                  <a:lnTo>
                    <a:pt x="20508" y="20508"/>
                  </a:lnTo>
                  <a:lnTo>
                    <a:pt x="20508" y="0"/>
                  </a:lnTo>
                  <a:close/>
                </a:path>
              </a:pathLst>
            </a:custGeom>
            <a:solidFill>
              <a:srgbClr val="FFFFFF"/>
            </a:solidFill>
            <a:ln w="9185" cap="flat">
              <a:noFill/>
              <a:prstDash val="solid"/>
              <a:miter/>
            </a:ln>
          </p:spPr>
          <p:txBody>
            <a:bodyPr/>
            <a:lstStyle/>
            <a:p>
              <a:endParaRPr lang="de-DE"/>
            </a:p>
          </p:txBody>
        </p:sp>
        <p:sp>
          <p:nvSpPr>
            <p:cNvPr id="108" name="Freihandform: Form 107">
              <a:extLst>
                <a:ext uri="{FF2B5EF4-FFF2-40B4-BE49-F238E27FC236}">
                  <a16:creationId xmlns:a16="http://schemas.microsoft.com/office/drawing/2014/main" id="{5AFCCB33-5EC7-E5DD-8F55-E11442510E15}"/>
                </a:ext>
              </a:extLst>
            </p:cNvPr>
            <p:cNvSpPr/>
            <p:nvPr/>
          </p:nvSpPr>
          <p:spPr>
            <a:xfrm>
              <a:off x="8564435" y="2675839"/>
              <a:ext cx="20508" cy="20508"/>
            </a:xfrm>
            <a:custGeom>
              <a:avLst/>
              <a:gdLst>
                <a:gd name="csX0" fmla="*/ 20508 w 20508"/>
                <a:gd name="csY0" fmla="*/ 0 h 20508"/>
                <a:gd name="csX1" fmla="*/ 0 w 20508"/>
                <a:gd name="csY1" fmla="*/ 0 h 20508"/>
                <a:gd name="csX2" fmla="*/ 0 w 20508"/>
                <a:gd name="csY2" fmla="*/ 20508 h 20508"/>
                <a:gd name="csX3" fmla="*/ 20508 w 20508"/>
                <a:gd name="csY3" fmla="*/ 20508 h 20508"/>
                <a:gd name="csX4" fmla="*/ 20508 w 20508"/>
                <a:gd name="csY4" fmla="*/ 0 h 20508"/>
              </a:gdLst>
              <a:ahLst/>
              <a:cxnLst>
                <a:cxn ang="0">
                  <a:pos x="csX0" y="csY0"/>
                </a:cxn>
                <a:cxn ang="0">
                  <a:pos x="csX1" y="csY1"/>
                </a:cxn>
                <a:cxn ang="0">
                  <a:pos x="csX2" y="csY2"/>
                </a:cxn>
                <a:cxn ang="0">
                  <a:pos x="csX3" y="csY3"/>
                </a:cxn>
                <a:cxn ang="0">
                  <a:pos x="csX4" y="csY4"/>
                </a:cxn>
              </a:cxnLst>
              <a:rect l="l" t="t" r="r" b="b"/>
              <a:pathLst>
                <a:path w="20508" h="20508">
                  <a:moveTo>
                    <a:pt x="20508" y="0"/>
                  </a:moveTo>
                  <a:lnTo>
                    <a:pt x="0" y="0"/>
                  </a:lnTo>
                  <a:lnTo>
                    <a:pt x="0" y="20508"/>
                  </a:lnTo>
                  <a:lnTo>
                    <a:pt x="20508" y="20508"/>
                  </a:lnTo>
                  <a:lnTo>
                    <a:pt x="20508" y="0"/>
                  </a:lnTo>
                  <a:close/>
                </a:path>
              </a:pathLst>
            </a:custGeom>
            <a:solidFill>
              <a:srgbClr val="FFFFFF"/>
            </a:solidFill>
            <a:ln w="9185" cap="flat">
              <a:noFill/>
              <a:prstDash val="solid"/>
              <a:miter/>
            </a:ln>
          </p:spPr>
          <p:txBody>
            <a:bodyPr/>
            <a:lstStyle/>
            <a:p>
              <a:endParaRPr lang="de-DE"/>
            </a:p>
          </p:txBody>
        </p:sp>
        <p:sp>
          <p:nvSpPr>
            <p:cNvPr id="109" name="Freihandform: Form 108">
              <a:extLst>
                <a:ext uri="{FF2B5EF4-FFF2-40B4-BE49-F238E27FC236}">
                  <a16:creationId xmlns:a16="http://schemas.microsoft.com/office/drawing/2014/main" id="{26CD486F-01DF-043C-AC3B-84C10B16196F}"/>
                </a:ext>
              </a:extLst>
            </p:cNvPr>
            <p:cNvSpPr/>
            <p:nvPr/>
          </p:nvSpPr>
          <p:spPr>
            <a:xfrm>
              <a:off x="8564435" y="2696346"/>
              <a:ext cx="20508" cy="20508"/>
            </a:xfrm>
            <a:custGeom>
              <a:avLst/>
              <a:gdLst>
                <a:gd name="csX0" fmla="*/ 20508 w 20508"/>
                <a:gd name="csY0" fmla="*/ 0 h 20508"/>
                <a:gd name="csX1" fmla="*/ 0 w 20508"/>
                <a:gd name="csY1" fmla="*/ 0 h 20508"/>
                <a:gd name="csX2" fmla="*/ 0 w 20508"/>
                <a:gd name="csY2" fmla="*/ 20508 h 20508"/>
                <a:gd name="csX3" fmla="*/ 20508 w 20508"/>
                <a:gd name="csY3" fmla="*/ 20508 h 20508"/>
                <a:gd name="csX4" fmla="*/ 20508 w 20508"/>
                <a:gd name="csY4" fmla="*/ 0 h 20508"/>
              </a:gdLst>
              <a:ahLst/>
              <a:cxnLst>
                <a:cxn ang="0">
                  <a:pos x="csX0" y="csY0"/>
                </a:cxn>
                <a:cxn ang="0">
                  <a:pos x="csX1" y="csY1"/>
                </a:cxn>
                <a:cxn ang="0">
                  <a:pos x="csX2" y="csY2"/>
                </a:cxn>
                <a:cxn ang="0">
                  <a:pos x="csX3" y="csY3"/>
                </a:cxn>
                <a:cxn ang="0">
                  <a:pos x="csX4" y="csY4"/>
                </a:cxn>
              </a:cxnLst>
              <a:rect l="l" t="t" r="r" b="b"/>
              <a:pathLst>
                <a:path w="20508" h="20508">
                  <a:moveTo>
                    <a:pt x="20508" y="0"/>
                  </a:moveTo>
                  <a:lnTo>
                    <a:pt x="0" y="0"/>
                  </a:lnTo>
                  <a:lnTo>
                    <a:pt x="0" y="20508"/>
                  </a:lnTo>
                  <a:lnTo>
                    <a:pt x="20508" y="20508"/>
                  </a:lnTo>
                  <a:lnTo>
                    <a:pt x="20508" y="0"/>
                  </a:lnTo>
                  <a:close/>
                </a:path>
              </a:pathLst>
            </a:custGeom>
            <a:solidFill>
              <a:srgbClr val="FFFFFF"/>
            </a:solidFill>
            <a:ln w="9185" cap="flat">
              <a:noFill/>
              <a:prstDash val="solid"/>
              <a:miter/>
            </a:ln>
          </p:spPr>
          <p:txBody>
            <a:bodyPr/>
            <a:lstStyle/>
            <a:p>
              <a:endParaRPr lang="de-DE"/>
            </a:p>
          </p:txBody>
        </p:sp>
        <p:sp>
          <p:nvSpPr>
            <p:cNvPr id="110" name="Freihandform: Form 109">
              <a:extLst>
                <a:ext uri="{FF2B5EF4-FFF2-40B4-BE49-F238E27FC236}">
                  <a16:creationId xmlns:a16="http://schemas.microsoft.com/office/drawing/2014/main" id="{98AE3348-5DFD-7840-B149-76390156BE3B}"/>
                </a:ext>
              </a:extLst>
            </p:cNvPr>
            <p:cNvSpPr/>
            <p:nvPr/>
          </p:nvSpPr>
          <p:spPr>
            <a:xfrm>
              <a:off x="8564435" y="2717786"/>
              <a:ext cx="20508" cy="20508"/>
            </a:xfrm>
            <a:custGeom>
              <a:avLst/>
              <a:gdLst>
                <a:gd name="csX0" fmla="*/ 20508 w 20508"/>
                <a:gd name="csY0" fmla="*/ 0 h 20508"/>
                <a:gd name="csX1" fmla="*/ 0 w 20508"/>
                <a:gd name="csY1" fmla="*/ 0 h 20508"/>
                <a:gd name="csX2" fmla="*/ 0 w 20508"/>
                <a:gd name="csY2" fmla="*/ 20508 h 20508"/>
                <a:gd name="csX3" fmla="*/ 20508 w 20508"/>
                <a:gd name="csY3" fmla="*/ 20508 h 20508"/>
                <a:gd name="csX4" fmla="*/ 20508 w 20508"/>
                <a:gd name="csY4" fmla="*/ 0 h 20508"/>
              </a:gdLst>
              <a:ahLst/>
              <a:cxnLst>
                <a:cxn ang="0">
                  <a:pos x="csX0" y="csY0"/>
                </a:cxn>
                <a:cxn ang="0">
                  <a:pos x="csX1" y="csY1"/>
                </a:cxn>
                <a:cxn ang="0">
                  <a:pos x="csX2" y="csY2"/>
                </a:cxn>
                <a:cxn ang="0">
                  <a:pos x="csX3" y="csY3"/>
                </a:cxn>
                <a:cxn ang="0">
                  <a:pos x="csX4" y="csY4"/>
                </a:cxn>
              </a:cxnLst>
              <a:rect l="l" t="t" r="r" b="b"/>
              <a:pathLst>
                <a:path w="20508" h="20508">
                  <a:moveTo>
                    <a:pt x="20508" y="0"/>
                  </a:moveTo>
                  <a:lnTo>
                    <a:pt x="0" y="0"/>
                  </a:lnTo>
                  <a:lnTo>
                    <a:pt x="0" y="20508"/>
                  </a:lnTo>
                  <a:lnTo>
                    <a:pt x="20508" y="20508"/>
                  </a:lnTo>
                  <a:lnTo>
                    <a:pt x="20508" y="0"/>
                  </a:lnTo>
                  <a:close/>
                </a:path>
              </a:pathLst>
            </a:custGeom>
            <a:solidFill>
              <a:srgbClr val="FFFFFF"/>
            </a:solidFill>
            <a:ln w="9185" cap="flat">
              <a:noFill/>
              <a:prstDash val="solid"/>
              <a:miter/>
            </a:ln>
          </p:spPr>
          <p:txBody>
            <a:bodyPr/>
            <a:lstStyle/>
            <a:p>
              <a:endParaRPr lang="de-DE"/>
            </a:p>
          </p:txBody>
        </p:sp>
        <p:sp>
          <p:nvSpPr>
            <p:cNvPr id="111" name="Freihandform: Form 110">
              <a:extLst>
                <a:ext uri="{FF2B5EF4-FFF2-40B4-BE49-F238E27FC236}">
                  <a16:creationId xmlns:a16="http://schemas.microsoft.com/office/drawing/2014/main" id="{61DCAF60-040E-7EF2-82E4-990664D622BA}"/>
                </a:ext>
              </a:extLst>
            </p:cNvPr>
            <p:cNvSpPr/>
            <p:nvPr/>
          </p:nvSpPr>
          <p:spPr>
            <a:xfrm>
              <a:off x="8564435" y="2759734"/>
              <a:ext cx="20508" cy="20508"/>
            </a:xfrm>
            <a:custGeom>
              <a:avLst/>
              <a:gdLst>
                <a:gd name="csX0" fmla="*/ 20508 w 20508"/>
                <a:gd name="csY0" fmla="*/ 0 h 20508"/>
                <a:gd name="csX1" fmla="*/ 0 w 20508"/>
                <a:gd name="csY1" fmla="*/ 0 h 20508"/>
                <a:gd name="csX2" fmla="*/ 0 w 20508"/>
                <a:gd name="csY2" fmla="*/ 20508 h 20508"/>
                <a:gd name="csX3" fmla="*/ 20508 w 20508"/>
                <a:gd name="csY3" fmla="*/ 20508 h 20508"/>
                <a:gd name="csX4" fmla="*/ 20508 w 20508"/>
                <a:gd name="csY4" fmla="*/ 0 h 20508"/>
              </a:gdLst>
              <a:ahLst/>
              <a:cxnLst>
                <a:cxn ang="0">
                  <a:pos x="csX0" y="csY0"/>
                </a:cxn>
                <a:cxn ang="0">
                  <a:pos x="csX1" y="csY1"/>
                </a:cxn>
                <a:cxn ang="0">
                  <a:pos x="csX2" y="csY2"/>
                </a:cxn>
                <a:cxn ang="0">
                  <a:pos x="csX3" y="csY3"/>
                </a:cxn>
                <a:cxn ang="0">
                  <a:pos x="csX4" y="csY4"/>
                </a:cxn>
              </a:cxnLst>
              <a:rect l="l" t="t" r="r" b="b"/>
              <a:pathLst>
                <a:path w="20508" h="20508">
                  <a:moveTo>
                    <a:pt x="20508" y="0"/>
                  </a:moveTo>
                  <a:lnTo>
                    <a:pt x="0" y="0"/>
                  </a:lnTo>
                  <a:lnTo>
                    <a:pt x="0" y="20508"/>
                  </a:lnTo>
                  <a:lnTo>
                    <a:pt x="20508" y="20508"/>
                  </a:lnTo>
                  <a:lnTo>
                    <a:pt x="20508" y="0"/>
                  </a:lnTo>
                  <a:close/>
                </a:path>
              </a:pathLst>
            </a:custGeom>
            <a:solidFill>
              <a:srgbClr val="FFFFFF"/>
            </a:solidFill>
            <a:ln w="9185" cap="flat">
              <a:noFill/>
              <a:prstDash val="solid"/>
              <a:miter/>
            </a:ln>
          </p:spPr>
          <p:txBody>
            <a:bodyPr/>
            <a:lstStyle/>
            <a:p>
              <a:endParaRPr lang="de-DE"/>
            </a:p>
          </p:txBody>
        </p:sp>
        <p:sp>
          <p:nvSpPr>
            <p:cNvPr id="112" name="Freihandform: Form 111">
              <a:extLst>
                <a:ext uri="{FF2B5EF4-FFF2-40B4-BE49-F238E27FC236}">
                  <a16:creationId xmlns:a16="http://schemas.microsoft.com/office/drawing/2014/main" id="{7A320B74-CE51-D7AF-1CB5-8F5CC578891B}"/>
                </a:ext>
              </a:extLst>
            </p:cNvPr>
            <p:cNvSpPr/>
            <p:nvPr/>
          </p:nvSpPr>
          <p:spPr>
            <a:xfrm>
              <a:off x="8564435" y="2842696"/>
              <a:ext cx="20508" cy="20508"/>
            </a:xfrm>
            <a:custGeom>
              <a:avLst/>
              <a:gdLst>
                <a:gd name="csX0" fmla="*/ 20508 w 20508"/>
                <a:gd name="csY0" fmla="*/ 0 h 20508"/>
                <a:gd name="csX1" fmla="*/ 0 w 20508"/>
                <a:gd name="csY1" fmla="*/ 0 h 20508"/>
                <a:gd name="csX2" fmla="*/ 0 w 20508"/>
                <a:gd name="csY2" fmla="*/ 20508 h 20508"/>
                <a:gd name="csX3" fmla="*/ 20508 w 20508"/>
                <a:gd name="csY3" fmla="*/ 20508 h 20508"/>
                <a:gd name="csX4" fmla="*/ 20508 w 20508"/>
                <a:gd name="csY4" fmla="*/ 0 h 20508"/>
              </a:gdLst>
              <a:ahLst/>
              <a:cxnLst>
                <a:cxn ang="0">
                  <a:pos x="csX0" y="csY0"/>
                </a:cxn>
                <a:cxn ang="0">
                  <a:pos x="csX1" y="csY1"/>
                </a:cxn>
                <a:cxn ang="0">
                  <a:pos x="csX2" y="csY2"/>
                </a:cxn>
                <a:cxn ang="0">
                  <a:pos x="csX3" y="csY3"/>
                </a:cxn>
                <a:cxn ang="0">
                  <a:pos x="csX4" y="csY4"/>
                </a:cxn>
              </a:cxnLst>
              <a:rect l="l" t="t" r="r" b="b"/>
              <a:pathLst>
                <a:path w="20508" h="20508">
                  <a:moveTo>
                    <a:pt x="20508" y="0"/>
                  </a:moveTo>
                  <a:lnTo>
                    <a:pt x="0" y="0"/>
                  </a:lnTo>
                  <a:lnTo>
                    <a:pt x="0" y="20508"/>
                  </a:lnTo>
                  <a:lnTo>
                    <a:pt x="20508" y="20508"/>
                  </a:lnTo>
                  <a:lnTo>
                    <a:pt x="20508" y="0"/>
                  </a:lnTo>
                  <a:close/>
                </a:path>
              </a:pathLst>
            </a:custGeom>
            <a:solidFill>
              <a:srgbClr val="FFFFFF"/>
            </a:solidFill>
            <a:ln w="9185" cap="flat">
              <a:noFill/>
              <a:prstDash val="solid"/>
              <a:miter/>
            </a:ln>
          </p:spPr>
          <p:txBody>
            <a:bodyPr/>
            <a:lstStyle/>
            <a:p>
              <a:endParaRPr lang="de-DE"/>
            </a:p>
          </p:txBody>
        </p:sp>
        <p:sp>
          <p:nvSpPr>
            <p:cNvPr id="113" name="Freihandform: Form 112">
              <a:extLst>
                <a:ext uri="{FF2B5EF4-FFF2-40B4-BE49-F238E27FC236}">
                  <a16:creationId xmlns:a16="http://schemas.microsoft.com/office/drawing/2014/main" id="{3FC798B7-B0A2-F294-C8A3-7381D9141873}"/>
                </a:ext>
              </a:extLst>
            </p:cNvPr>
            <p:cNvSpPr/>
            <p:nvPr/>
          </p:nvSpPr>
          <p:spPr>
            <a:xfrm>
              <a:off x="8584943" y="2362632"/>
              <a:ext cx="20508" cy="20507"/>
            </a:xfrm>
            <a:custGeom>
              <a:avLst/>
              <a:gdLst>
                <a:gd name="csX0" fmla="*/ 20508 w 20508"/>
                <a:gd name="csY0" fmla="*/ 0 h 20507"/>
                <a:gd name="csX1" fmla="*/ 0 w 20508"/>
                <a:gd name="csY1" fmla="*/ 0 h 20507"/>
                <a:gd name="csX2" fmla="*/ 0 w 20508"/>
                <a:gd name="csY2" fmla="*/ 20507 h 20507"/>
                <a:gd name="csX3" fmla="*/ 20508 w 20508"/>
                <a:gd name="csY3" fmla="*/ 20507 h 20507"/>
                <a:gd name="csX4" fmla="*/ 20508 w 20508"/>
                <a:gd name="csY4" fmla="*/ 0 h 20507"/>
              </a:gdLst>
              <a:ahLst/>
              <a:cxnLst>
                <a:cxn ang="0">
                  <a:pos x="csX0" y="csY0"/>
                </a:cxn>
                <a:cxn ang="0">
                  <a:pos x="csX1" y="csY1"/>
                </a:cxn>
                <a:cxn ang="0">
                  <a:pos x="csX2" y="csY2"/>
                </a:cxn>
                <a:cxn ang="0">
                  <a:pos x="csX3" y="csY3"/>
                </a:cxn>
                <a:cxn ang="0">
                  <a:pos x="csX4" y="csY4"/>
                </a:cxn>
              </a:cxnLst>
              <a:rect l="l" t="t" r="r" b="b"/>
              <a:pathLst>
                <a:path w="20508" h="20507">
                  <a:moveTo>
                    <a:pt x="20508" y="0"/>
                  </a:moveTo>
                  <a:lnTo>
                    <a:pt x="0" y="0"/>
                  </a:lnTo>
                  <a:lnTo>
                    <a:pt x="0" y="20507"/>
                  </a:lnTo>
                  <a:lnTo>
                    <a:pt x="20508" y="20507"/>
                  </a:lnTo>
                  <a:lnTo>
                    <a:pt x="20508" y="0"/>
                  </a:lnTo>
                  <a:close/>
                </a:path>
              </a:pathLst>
            </a:custGeom>
            <a:solidFill>
              <a:srgbClr val="FFFFFF"/>
            </a:solidFill>
            <a:ln w="9185" cap="flat">
              <a:noFill/>
              <a:prstDash val="solid"/>
              <a:miter/>
            </a:ln>
          </p:spPr>
          <p:txBody>
            <a:bodyPr/>
            <a:lstStyle/>
            <a:p>
              <a:endParaRPr lang="de-DE"/>
            </a:p>
          </p:txBody>
        </p:sp>
        <p:sp>
          <p:nvSpPr>
            <p:cNvPr id="114" name="Freihandform: Form 113">
              <a:extLst>
                <a:ext uri="{FF2B5EF4-FFF2-40B4-BE49-F238E27FC236}">
                  <a16:creationId xmlns:a16="http://schemas.microsoft.com/office/drawing/2014/main" id="{1EC4B0EC-A411-2FB1-2C43-7422CFC14850}"/>
                </a:ext>
              </a:extLst>
            </p:cNvPr>
            <p:cNvSpPr/>
            <p:nvPr/>
          </p:nvSpPr>
          <p:spPr>
            <a:xfrm>
              <a:off x="8584943" y="2404579"/>
              <a:ext cx="20508" cy="20507"/>
            </a:xfrm>
            <a:custGeom>
              <a:avLst/>
              <a:gdLst>
                <a:gd name="csX0" fmla="*/ 20508 w 20508"/>
                <a:gd name="csY0" fmla="*/ 0 h 20507"/>
                <a:gd name="csX1" fmla="*/ 0 w 20508"/>
                <a:gd name="csY1" fmla="*/ 0 h 20507"/>
                <a:gd name="csX2" fmla="*/ 0 w 20508"/>
                <a:gd name="csY2" fmla="*/ 20507 h 20507"/>
                <a:gd name="csX3" fmla="*/ 20508 w 20508"/>
                <a:gd name="csY3" fmla="*/ 20507 h 20507"/>
                <a:gd name="csX4" fmla="*/ 20508 w 20508"/>
                <a:gd name="csY4" fmla="*/ 0 h 20507"/>
              </a:gdLst>
              <a:ahLst/>
              <a:cxnLst>
                <a:cxn ang="0">
                  <a:pos x="csX0" y="csY0"/>
                </a:cxn>
                <a:cxn ang="0">
                  <a:pos x="csX1" y="csY1"/>
                </a:cxn>
                <a:cxn ang="0">
                  <a:pos x="csX2" y="csY2"/>
                </a:cxn>
                <a:cxn ang="0">
                  <a:pos x="csX3" y="csY3"/>
                </a:cxn>
                <a:cxn ang="0">
                  <a:pos x="csX4" y="csY4"/>
                </a:cxn>
              </a:cxnLst>
              <a:rect l="l" t="t" r="r" b="b"/>
              <a:pathLst>
                <a:path w="20508" h="20507">
                  <a:moveTo>
                    <a:pt x="20508" y="0"/>
                  </a:moveTo>
                  <a:lnTo>
                    <a:pt x="0" y="0"/>
                  </a:lnTo>
                  <a:lnTo>
                    <a:pt x="0" y="20507"/>
                  </a:lnTo>
                  <a:lnTo>
                    <a:pt x="20508" y="20507"/>
                  </a:lnTo>
                  <a:lnTo>
                    <a:pt x="20508" y="0"/>
                  </a:lnTo>
                  <a:close/>
                </a:path>
              </a:pathLst>
            </a:custGeom>
            <a:solidFill>
              <a:srgbClr val="FFFFFF"/>
            </a:solidFill>
            <a:ln w="9185" cap="flat">
              <a:noFill/>
              <a:prstDash val="solid"/>
              <a:miter/>
            </a:ln>
          </p:spPr>
          <p:txBody>
            <a:bodyPr/>
            <a:lstStyle/>
            <a:p>
              <a:endParaRPr lang="de-DE"/>
            </a:p>
          </p:txBody>
        </p:sp>
        <p:sp>
          <p:nvSpPr>
            <p:cNvPr id="115" name="Freihandform: Form 114">
              <a:extLst>
                <a:ext uri="{FF2B5EF4-FFF2-40B4-BE49-F238E27FC236}">
                  <a16:creationId xmlns:a16="http://schemas.microsoft.com/office/drawing/2014/main" id="{A0FECA71-B487-7CD3-77F1-A92AAB1AE5E1}"/>
                </a:ext>
              </a:extLst>
            </p:cNvPr>
            <p:cNvSpPr/>
            <p:nvPr/>
          </p:nvSpPr>
          <p:spPr>
            <a:xfrm>
              <a:off x="8584943" y="2467034"/>
              <a:ext cx="20508" cy="20507"/>
            </a:xfrm>
            <a:custGeom>
              <a:avLst/>
              <a:gdLst>
                <a:gd name="csX0" fmla="*/ 20508 w 20508"/>
                <a:gd name="csY0" fmla="*/ 0 h 20507"/>
                <a:gd name="csX1" fmla="*/ 0 w 20508"/>
                <a:gd name="csY1" fmla="*/ 0 h 20507"/>
                <a:gd name="csX2" fmla="*/ 0 w 20508"/>
                <a:gd name="csY2" fmla="*/ 20507 h 20507"/>
                <a:gd name="csX3" fmla="*/ 20508 w 20508"/>
                <a:gd name="csY3" fmla="*/ 20507 h 20507"/>
                <a:gd name="csX4" fmla="*/ 20508 w 20508"/>
                <a:gd name="csY4" fmla="*/ 0 h 20507"/>
              </a:gdLst>
              <a:ahLst/>
              <a:cxnLst>
                <a:cxn ang="0">
                  <a:pos x="csX0" y="csY0"/>
                </a:cxn>
                <a:cxn ang="0">
                  <a:pos x="csX1" y="csY1"/>
                </a:cxn>
                <a:cxn ang="0">
                  <a:pos x="csX2" y="csY2"/>
                </a:cxn>
                <a:cxn ang="0">
                  <a:pos x="csX3" y="csY3"/>
                </a:cxn>
                <a:cxn ang="0">
                  <a:pos x="csX4" y="csY4"/>
                </a:cxn>
              </a:cxnLst>
              <a:rect l="l" t="t" r="r" b="b"/>
              <a:pathLst>
                <a:path w="20508" h="20507">
                  <a:moveTo>
                    <a:pt x="20508" y="0"/>
                  </a:moveTo>
                  <a:lnTo>
                    <a:pt x="0" y="0"/>
                  </a:lnTo>
                  <a:lnTo>
                    <a:pt x="0" y="20507"/>
                  </a:lnTo>
                  <a:lnTo>
                    <a:pt x="20508" y="20507"/>
                  </a:lnTo>
                  <a:lnTo>
                    <a:pt x="20508" y="0"/>
                  </a:lnTo>
                  <a:close/>
                </a:path>
              </a:pathLst>
            </a:custGeom>
            <a:solidFill>
              <a:srgbClr val="FFFFFF"/>
            </a:solidFill>
            <a:ln w="9185" cap="flat">
              <a:noFill/>
              <a:prstDash val="solid"/>
              <a:miter/>
            </a:ln>
          </p:spPr>
          <p:txBody>
            <a:bodyPr/>
            <a:lstStyle/>
            <a:p>
              <a:endParaRPr lang="de-DE"/>
            </a:p>
          </p:txBody>
        </p:sp>
        <p:sp>
          <p:nvSpPr>
            <p:cNvPr id="116" name="Freihandform: Form 115">
              <a:extLst>
                <a:ext uri="{FF2B5EF4-FFF2-40B4-BE49-F238E27FC236}">
                  <a16:creationId xmlns:a16="http://schemas.microsoft.com/office/drawing/2014/main" id="{F267DD38-C21D-F43F-E00D-1F49BFF01EDF}"/>
                </a:ext>
              </a:extLst>
            </p:cNvPr>
            <p:cNvSpPr/>
            <p:nvPr/>
          </p:nvSpPr>
          <p:spPr>
            <a:xfrm>
              <a:off x="8584943" y="2487541"/>
              <a:ext cx="20508" cy="20507"/>
            </a:xfrm>
            <a:custGeom>
              <a:avLst/>
              <a:gdLst>
                <a:gd name="csX0" fmla="*/ 20508 w 20508"/>
                <a:gd name="csY0" fmla="*/ 0 h 20507"/>
                <a:gd name="csX1" fmla="*/ 0 w 20508"/>
                <a:gd name="csY1" fmla="*/ 0 h 20507"/>
                <a:gd name="csX2" fmla="*/ 0 w 20508"/>
                <a:gd name="csY2" fmla="*/ 20507 h 20507"/>
                <a:gd name="csX3" fmla="*/ 20508 w 20508"/>
                <a:gd name="csY3" fmla="*/ 20507 h 20507"/>
                <a:gd name="csX4" fmla="*/ 20508 w 20508"/>
                <a:gd name="csY4" fmla="*/ 0 h 20507"/>
              </a:gdLst>
              <a:ahLst/>
              <a:cxnLst>
                <a:cxn ang="0">
                  <a:pos x="csX0" y="csY0"/>
                </a:cxn>
                <a:cxn ang="0">
                  <a:pos x="csX1" y="csY1"/>
                </a:cxn>
                <a:cxn ang="0">
                  <a:pos x="csX2" y="csY2"/>
                </a:cxn>
                <a:cxn ang="0">
                  <a:pos x="csX3" y="csY3"/>
                </a:cxn>
                <a:cxn ang="0">
                  <a:pos x="csX4" y="csY4"/>
                </a:cxn>
              </a:cxnLst>
              <a:rect l="l" t="t" r="r" b="b"/>
              <a:pathLst>
                <a:path w="20508" h="20507">
                  <a:moveTo>
                    <a:pt x="20508" y="0"/>
                  </a:moveTo>
                  <a:lnTo>
                    <a:pt x="0" y="0"/>
                  </a:lnTo>
                  <a:lnTo>
                    <a:pt x="0" y="20507"/>
                  </a:lnTo>
                  <a:lnTo>
                    <a:pt x="20508" y="20507"/>
                  </a:lnTo>
                  <a:lnTo>
                    <a:pt x="20508" y="0"/>
                  </a:lnTo>
                  <a:close/>
                </a:path>
              </a:pathLst>
            </a:custGeom>
            <a:solidFill>
              <a:srgbClr val="FFFFFF"/>
            </a:solidFill>
            <a:ln w="9185" cap="flat">
              <a:noFill/>
              <a:prstDash val="solid"/>
              <a:miter/>
            </a:ln>
          </p:spPr>
          <p:txBody>
            <a:bodyPr/>
            <a:lstStyle/>
            <a:p>
              <a:endParaRPr lang="de-DE"/>
            </a:p>
          </p:txBody>
        </p:sp>
        <p:sp>
          <p:nvSpPr>
            <p:cNvPr id="117" name="Freihandform: Form 116">
              <a:extLst>
                <a:ext uri="{FF2B5EF4-FFF2-40B4-BE49-F238E27FC236}">
                  <a16:creationId xmlns:a16="http://schemas.microsoft.com/office/drawing/2014/main" id="{7E65090B-94C9-D224-B6CD-36F15AC8CA21}"/>
                </a:ext>
              </a:extLst>
            </p:cNvPr>
            <p:cNvSpPr/>
            <p:nvPr/>
          </p:nvSpPr>
          <p:spPr>
            <a:xfrm>
              <a:off x="8584943" y="2529489"/>
              <a:ext cx="20508" cy="20508"/>
            </a:xfrm>
            <a:custGeom>
              <a:avLst/>
              <a:gdLst>
                <a:gd name="csX0" fmla="*/ 20508 w 20508"/>
                <a:gd name="csY0" fmla="*/ 0 h 20508"/>
                <a:gd name="csX1" fmla="*/ 0 w 20508"/>
                <a:gd name="csY1" fmla="*/ 0 h 20508"/>
                <a:gd name="csX2" fmla="*/ 0 w 20508"/>
                <a:gd name="csY2" fmla="*/ 20508 h 20508"/>
                <a:gd name="csX3" fmla="*/ 20508 w 20508"/>
                <a:gd name="csY3" fmla="*/ 20508 h 20508"/>
                <a:gd name="csX4" fmla="*/ 20508 w 20508"/>
                <a:gd name="csY4" fmla="*/ 0 h 20508"/>
              </a:gdLst>
              <a:ahLst/>
              <a:cxnLst>
                <a:cxn ang="0">
                  <a:pos x="csX0" y="csY0"/>
                </a:cxn>
                <a:cxn ang="0">
                  <a:pos x="csX1" y="csY1"/>
                </a:cxn>
                <a:cxn ang="0">
                  <a:pos x="csX2" y="csY2"/>
                </a:cxn>
                <a:cxn ang="0">
                  <a:pos x="csX3" y="csY3"/>
                </a:cxn>
                <a:cxn ang="0">
                  <a:pos x="csX4" y="csY4"/>
                </a:cxn>
              </a:cxnLst>
              <a:rect l="l" t="t" r="r" b="b"/>
              <a:pathLst>
                <a:path w="20508" h="20508">
                  <a:moveTo>
                    <a:pt x="20508" y="0"/>
                  </a:moveTo>
                  <a:lnTo>
                    <a:pt x="0" y="0"/>
                  </a:lnTo>
                  <a:lnTo>
                    <a:pt x="0" y="20508"/>
                  </a:lnTo>
                  <a:lnTo>
                    <a:pt x="20508" y="20508"/>
                  </a:lnTo>
                  <a:lnTo>
                    <a:pt x="20508" y="0"/>
                  </a:lnTo>
                  <a:close/>
                </a:path>
              </a:pathLst>
            </a:custGeom>
            <a:solidFill>
              <a:srgbClr val="FFFFFF"/>
            </a:solidFill>
            <a:ln w="9185" cap="flat">
              <a:noFill/>
              <a:prstDash val="solid"/>
              <a:miter/>
            </a:ln>
          </p:spPr>
          <p:txBody>
            <a:bodyPr/>
            <a:lstStyle/>
            <a:p>
              <a:endParaRPr lang="de-DE"/>
            </a:p>
          </p:txBody>
        </p:sp>
        <p:sp>
          <p:nvSpPr>
            <p:cNvPr id="118" name="Freihandform: Form 117">
              <a:extLst>
                <a:ext uri="{FF2B5EF4-FFF2-40B4-BE49-F238E27FC236}">
                  <a16:creationId xmlns:a16="http://schemas.microsoft.com/office/drawing/2014/main" id="{CF82F639-4A94-C8BD-CA25-75C6890CC5DC}"/>
                </a:ext>
              </a:extLst>
            </p:cNvPr>
            <p:cNvSpPr/>
            <p:nvPr/>
          </p:nvSpPr>
          <p:spPr>
            <a:xfrm>
              <a:off x="8584943" y="2550929"/>
              <a:ext cx="20508" cy="20508"/>
            </a:xfrm>
            <a:custGeom>
              <a:avLst/>
              <a:gdLst>
                <a:gd name="csX0" fmla="*/ 20508 w 20508"/>
                <a:gd name="csY0" fmla="*/ 0 h 20508"/>
                <a:gd name="csX1" fmla="*/ 0 w 20508"/>
                <a:gd name="csY1" fmla="*/ 0 h 20508"/>
                <a:gd name="csX2" fmla="*/ 0 w 20508"/>
                <a:gd name="csY2" fmla="*/ 20508 h 20508"/>
                <a:gd name="csX3" fmla="*/ 20508 w 20508"/>
                <a:gd name="csY3" fmla="*/ 20508 h 20508"/>
                <a:gd name="csX4" fmla="*/ 20508 w 20508"/>
                <a:gd name="csY4" fmla="*/ 0 h 20508"/>
              </a:gdLst>
              <a:ahLst/>
              <a:cxnLst>
                <a:cxn ang="0">
                  <a:pos x="csX0" y="csY0"/>
                </a:cxn>
                <a:cxn ang="0">
                  <a:pos x="csX1" y="csY1"/>
                </a:cxn>
                <a:cxn ang="0">
                  <a:pos x="csX2" y="csY2"/>
                </a:cxn>
                <a:cxn ang="0">
                  <a:pos x="csX3" y="csY3"/>
                </a:cxn>
                <a:cxn ang="0">
                  <a:pos x="csX4" y="csY4"/>
                </a:cxn>
              </a:cxnLst>
              <a:rect l="l" t="t" r="r" b="b"/>
              <a:pathLst>
                <a:path w="20508" h="20508">
                  <a:moveTo>
                    <a:pt x="20508" y="0"/>
                  </a:moveTo>
                  <a:lnTo>
                    <a:pt x="0" y="0"/>
                  </a:lnTo>
                  <a:lnTo>
                    <a:pt x="0" y="20508"/>
                  </a:lnTo>
                  <a:lnTo>
                    <a:pt x="20508" y="20508"/>
                  </a:lnTo>
                  <a:lnTo>
                    <a:pt x="20508" y="0"/>
                  </a:lnTo>
                  <a:close/>
                </a:path>
              </a:pathLst>
            </a:custGeom>
            <a:solidFill>
              <a:srgbClr val="FFFFFF"/>
            </a:solidFill>
            <a:ln w="9185" cap="flat">
              <a:noFill/>
              <a:prstDash val="solid"/>
              <a:miter/>
            </a:ln>
          </p:spPr>
          <p:txBody>
            <a:bodyPr/>
            <a:lstStyle/>
            <a:p>
              <a:endParaRPr lang="de-DE"/>
            </a:p>
          </p:txBody>
        </p:sp>
        <p:sp>
          <p:nvSpPr>
            <p:cNvPr id="119" name="Freihandform: Form 118">
              <a:extLst>
                <a:ext uri="{FF2B5EF4-FFF2-40B4-BE49-F238E27FC236}">
                  <a16:creationId xmlns:a16="http://schemas.microsoft.com/office/drawing/2014/main" id="{B1B466EC-C56B-B3D2-1222-1E571729AB14}"/>
                </a:ext>
              </a:extLst>
            </p:cNvPr>
            <p:cNvSpPr/>
            <p:nvPr/>
          </p:nvSpPr>
          <p:spPr>
            <a:xfrm>
              <a:off x="8584943" y="2571436"/>
              <a:ext cx="20508" cy="20508"/>
            </a:xfrm>
            <a:custGeom>
              <a:avLst/>
              <a:gdLst>
                <a:gd name="csX0" fmla="*/ 20508 w 20508"/>
                <a:gd name="csY0" fmla="*/ 0 h 20508"/>
                <a:gd name="csX1" fmla="*/ 0 w 20508"/>
                <a:gd name="csY1" fmla="*/ 0 h 20508"/>
                <a:gd name="csX2" fmla="*/ 0 w 20508"/>
                <a:gd name="csY2" fmla="*/ 20508 h 20508"/>
                <a:gd name="csX3" fmla="*/ 20508 w 20508"/>
                <a:gd name="csY3" fmla="*/ 20508 h 20508"/>
                <a:gd name="csX4" fmla="*/ 20508 w 20508"/>
                <a:gd name="csY4" fmla="*/ 0 h 20508"/>
              </a:gdLst>
              <a:ahLst/>
              <a:cxnLst>
                <a:cxn ang="0">
                  <a:pos x="csX0" y="csY0"/>
                </a:cxn>
                <a:cxn ang="0">
                  <a:pos x="csX1" y="csY1"/>
                </a:cxn>
                <a:cxn ang="0">
                  <a:pos x="csX2" y="csY2"/>
                </a:cxn>
                <a:cxn ang="0">
                  <a:pos x="csX3" y="csY3"/>
                </a:cxn>
                <a:cxn ang="0">
                  <a:pos x="csX4" y="csY4"/>
                </a:cxn>
              </a:cxnLst>
              <a:rect l="l" t="t" r="r" b="b"/>
              <a:pathLst>
                <a:path w="20508" h="20508">
                  <a:moveTo>
                    <a:pt x="20508" y="0"/>
                  </a:moveTo>
                  <a:lnTo>
                    <a:pt x="0" y="0"/>
                  </a:lnTo>
                  <a:lnTo>
                    <a:pt x="0" y="20508"/>
                  </a:lnTo>
                  <a:lnTo>
                    <a:pt x="20508" y="20508"/>
                  </a:lnTo>
                  <a:lnTo>
                    <a:pt x="20508" y="0"/>
                  </a:lnTo>
                  <a:close/>
                </a:path>
              </a:pathLst>
            </a:custGeom>
            <a:solidFill>
              <a:srgbClr val="FFFFFF"/>
            </a:solidFill>
            <a:ln w="9185" cap="flat">
              <a:noFill/>
              <a:prstDash val="solid"/>
              <a:miter/>
            </a:ln>
          </p:spPr>
          <p:txBody>
            <a:bodyPr/>
            <a:lstStyle/>
            <a:p>
              <a:endParaRPr lang="de-DE"/>
            </a:p>
          </p:txBody>
        </p:sp>
        <p:sp>
          <p:nvSpPr>
            <p:cNvPr id="120" name="Freihandform: Form 119">
              <a:extLst>
                <a:ext uri="{FF2B5EF4-FFF2-40B4-BE49-F238E27FC236}">
                  <a16:creationId xmlns:a16="http://schemas.microsoft.com/office/drawing/2014/main" id="{92BE29B8-EBE8-D91E-F1CF-14CB11C9E4BA}"/>
                </a:ext>
              </a:extLst>
            </p:cNvPr>
            <p:cNvSpPr/>
            <p:nvPr/>
          </p:nvSpPr>
          <p:spPr>
            <a:xfrm>
              <a:off x="8584943" y="2675839"/>
              <a:ext cx="20508" cy="20508"/>
            </a:xfrm>
            <a:custGeom>
              <a:avLst/>
              <a:gdLst>
                <a:gd name="csX0" fmla="*/ 20508 w 20508"/>
                <a:gd name="csY0" fmla="*/ 0 h 20508"/>
                <a:gd name="csX1" fmla="*/ 0 w 20508"/>
                <a:gd name="csY1" fmla="*/ 0 h 20508"/>
                <a:gd name="csX2" fmla="*/ 0 w 20508"/>
                <a:gd name="csY2" fmla="*/ 20508 h 20508"/>
                <a:gd name="csX3" fmla="*/ 20508 w 20508"/>
                <a:gd name="csY3" fmla="*/ 20508 h 20508"/>
                <a:gd name="csX4" fmla="*/ 20508 w 20508"/>
                <a:gd name="csY4" fmla="*/ 0 h 20508"/>
              </a:gdLst>
              <a:ahLst/>
              <a:cxnLst>
                <a:cxn ang="0">
                  <a:pos x="csX0" y="csY0"/>
                </a:cxn>
                <a:cxn ang="0">
                  <a:pos x="csX1" y="csY1"/>
                </a:cxn>
                <a:cxn ang="0">
                  <a:pos x="csX2" y="csY2"/>
                </a:cxn>
                <a:cxn ang="0">
                  <a:pos x="csX3" y="csY3"/>
                </a:cxn>
                <a:cxn ang="0">
                  <a:pos x="csX4" y="csY4"/>
                </a:cxn>
              </a:cxnLst>
              <a:rect l="l" t="t" r="r" b="b"/>
              <a:pathLst>
                <a:path w="20508" h="20508">
                  <a:moveTo>
                    <a:pt x="20508" y="0"/>
                  </a:moveTo>
                  <a:lnTo>
                    <a:pt x="0" y="0"/>
                  </a:lnTo>
                  <a:lnTo>
                    <a:pt x="0" y="20508"/>
                  </a:lnTo>
                  <a:lnTo>
                    <a:pt x="20508" y="20508"/>
                  </a:lnTo>
                  <a:lnTo>
                    <a:pt x="20508" y="0"/>
                  </a:lnTo>
                  <a:close/>
                </a:path>
              </a:pathLst>
            </a:custGeom>
            <a:solidFill>
              <a:srgbClr val="FFFFFF"/>
            </a:solidFill>
            <a:ln w="9185" cap="flat">
              <a:noFill/>
              <a:prstDash val="solid"/>
              <a:miter/>
            </a:ln>
          </p:spPr>
          <p:txBody>
            <a:bodyPr/>
            <a:lstStyle/>
            <a:p>
              <a:endParaRPr lang="de-DE"/>
            </a:p>
          </p:txBody>
        </p:sp>
        <p:sp>
          <p:nvSpPr>
            <p:cNvPr id="121" name="Freihandform: Form 120">
              <a:extLst>
                <a:ext uri="{FF2B5EF4-FFF2-40B4-BE49-F238E27FC236}">
                  <a16:creationId xmlns:a16="http://schemas.microsoft.com/office/drawing/2014/main" id="{4E88756A-17F9-F62B-FC98-797F6E69304D}"/>
                </a:ext>
              </a:extLst>
            </p:cNvPr>
            <p:cNvSpPr/>
            <p:nvPr/>
          </p:nvSpPr>
          <p:spPr>
            <a:xfrm>
              <a:off x="8584943" y="2738293"/>
              <a:ext cx="20508" cy="20508"/>
            </a:xfrm>
            <a:custGeom>
              <a:avLst/>
              <a:gdLst>
                <a:gd name="csX0" fmla="*/ 20508 w 20508"/>
                <a:gd name="csY0" fmla="*/ 0 h 20508"/>
                <a:gd name="csX1" fmla="*/ 0 w 20508"/>
                <a:gd name="csY1" fmla="*/ 0 h 20508"/>
                <a:gd name="csX2" fmla="*/ 0 w 20508"/>
                <a:gd name="csY2" fmla="*/ 20508 h 20508"/>
                <a:gd name="csX3" fmla="*/ 20508 w 20508"/>
                <a:gd name="csY3" fmla="*/ 20508 h 20508"/>
                <a:gd name="csX4" fmla="*/ 20508 w 20508"/>
                <a:gd name="csY4" fmla="*/ 0 h 20508"/>
              </a:gdLst>
              <a:ahLst/>
              <a:cxnLst>
                <a:cxn ang="0">
                  <a:pos x="csX0" y="csY0"/>
                </a:cxn>
                <a:cxn ang="0">
                  <a:pos x="csX1" y="csY1"/>
                </a:cxn>
                <a:cxn ang="0">
                  <a:pos x="csX2" y="csY2"/>
                </a:cxn>
                <a:cxn ang="0">
                  <a:pos x="csX3" y="csY3"/>
                </a:cxn>
                <a:cxn ang="0">
                  <a:pos x="csX4" y="csY4"/>
                </a:cxn>
              </a:cxnLst>
              <a:rect l="l" t="t" r="r" b="b"/>
              <a:pathLst>
                <a:path w="20508" h="20508">
                  <a:moveTo>
                    <a:pt x="20508" y="0"/>
                  </a:moveTo>
                  <a:lnTo>
                    <a:pt x="0" y="0"/>
                  </a:lnTo>
                  <a:lnTo>
                    <a:pt x="0" y="20508"/>
                  </a:lnTo>
                  <a:lnTo>
                    <a:pt x="20508" y="20508"/>
                  </a:lnTo>
                  <a:lnTo>
                    <a:pt x="20508" y="0"/>
                  </a:lnTo>
                  <a:close/>
                </a:path>
              </a:pathLst>
            </a:custGeom>
            <a:solidFill>
              <a:srgbClr val="FFFFFF"/>
            </a:solidFill>
            <a:ln w="9185" cap="flat">
              <a:noFill/>
              <a:prstDash val="solid"/>
              <a:miter/>
            </a:ln>
          </p:spPr>
          <p:txBody>
            <a:bodyPr/>
            <a:lstStyle/>
            <a:p>
              <a:endParaRPr lang="de-DE"/>
            </a:p>
          </p:txBody>
        </p:sp>
        <p:sp>
          <p:nvSpPr>
            <p:cNvPr id="122" name="Freihandform: Form 121">
              <a:extLst>
                <a:ext uri="{FF2B5EF4-FFF2-40B4-BE49-F238E27FC236}">
                  <a16:creationId xmlns:a16="http://schemas.microsoft.com/office/drawing/2014/main" id="{2026870B-B680-378E-FA72-ECD60C58A73A}"/>
                </a:ext>
              </a:extLst>
            </p:cNvPr>
            <p:cNvSpPr/>
            <p:nvPr/>
          </p:nvSpPr>
          <p:spPr>
            <a:xfrm>
              <a:off x="8584943" y="2759734"/>
              <a:ext cx="20508" cy="20508"/>
            </a:xfrm>
            <a:custGeom>
              <a:avLst/>
              <a:gdLst>
                <a:gd name="csX0" fmla="*/ 20508 w 20508"/>
                <a:gd name="csY0" fmla="*/ 0 h 20508"/>
                <a:gd name="csX1" fmla="*/ 0 w 20508"/>
                <a:gd name="csY1" fmla="*/ 0 h 20508"/>
                <a:gd name="csX2" fmla="*/ 0 w 20508"/>
                <a:gd name="csY2" fmla="*/ 20508 h 20508"/>
                <a:gd name="csX3" fmla="*/ 20508 w 20508"/>
                <a:gd name="csY3" fmla="*/ 20508 h 20508"/>
                <a:gd name="csX4" fmla="*/ 20508 w 20508"/>
                <a:gd name="csY4" fmla="*/ 0 h 20508"/>
              </a:gdLst>
              <a:ahLst/>
              <a:cxnLst>
                <a:cxn ang="0">
                  <a:pos x="csX0" y="csY0"/>
                </a:cxn>
                <a:cxn ang="0">
                  <a:pos x="csX1" y="csY1"/>
                </a:cxn>
                <a:cxn ang="0">
                  <a:pos x="csX2" y="csY2"/>
                </a:cxn>
                <a:cxn ang="0">
                  <a:pos x="csX3" y="csY3"/>
                </a:cxn>
                <a:cxn ang="0">
                  <a:pos x="csX4" y="csY4"/>
                </a:cxn>
              </a:cxnLst>
              <a:rect l="l" t="t" r="r" b="b"/>
              <a:pathLst>
                <a:path w="20508" h="20508">
                  <a:moveTo>
                    <a:pt x="20508" y="0"/>
                  </a:moveTo>
                  <a:lnTo>
                    <a:pt x="0" y="0"/>
                  </a:lnTo>
                  <a:lnTo>
                    <a:pt x="0" y="20508"/>
                  </a:lnTo>
                  <a:lnTo>
                    <a:pt x="20508" y="20508"/>
                  </a:lnTo>
                  <a:lnTo>
                    <a:pt x="20508" y="0"/>
                  </a:lnTo>
                  <a:close/>
                </a:path>
              </a:pathLst>
            </a:custGeom>
            <a:solidFill>
              <a:srgbClr val="FFFFFF"/>
            </a:solidFill>
            <a:ln w="9185" cap="flat">
              <a:noFill/>
              <a:prstDash val="solid"/>
              <a:miter/>
            </a:ln>
          </p:spPr>
          <p:txBody>
            <a:bodyPr/>
            <a:lstStyle/>
            <a:p>
              <a:endParaRPr lang="de-DE"/>
            </a:p>
          </p:txBody>
        </p:sp>
        <p:sp>
          <p:nvSpPr>
            <p:cNvPr id="123" name="Freihandform: Form 122">
              <a:extLst>
                <a:ext uri="{FF2B5EF4-FFF2-40B4-BE49-F238E27FC236}">
                  <a16:creationId xmlns:a16="http://schemas.microsoft.com/office/drawing/2014/main" id="{4D13F2A1-E194-4DF6-B569-2B3AEC8343A6}"/>
                </a:ext>
              </a:extLst>
            </p:cNvPr>
            <p:cNvSpPr/>
            <p:nvPr/>
          </p:nvSpPr>
          <p:spPr>
            <a:xfrm>
              <a:off x="8584943" y="2780241"/>
              <a:ext cx="20508" cy="20508"/>
            </a:xfrm>
            <a:custGeom>
              <a:avLst/>
              <a:gdLst>
                <a:gd name="csX0" fmla="*/ 20508 w 20508"/>
                <a:gd name="csY0" fmla="*/ 0 h 20508"/>
                <a:gd name="csX1" fmla="*/ 0 w 20508"/>
                <a:gd name="csY1" fmla="*/ 0 h 20508"/>
                <a:gd name="csX2" fmla="*/ 0 w 20508"/>
                <a:gd name="csY2" fmla="*/ 20508 h 20508"/>
                <a:gd name="csX3" fmla="*/ 20508 w 20508"/>
                <a:gd name="csY3" fmla="*/ 20508 h 20508"/>
                <a:gd name="csX4" fmla="*/ 20508 w 20508"/>
                <a:gd name="csY4" fmla="*/ 0 h 20508"/>
              </a:gdLst>
              <a:ahLst/>
              <a:cxnLst>
                <a:cxn ang="0">
                  <a:pos x="csX0" y="csY0"/>
                </a:cxn>
                <a:cxn ang="0">
                  <a:pos x="csX1" y="csY1"/>
                </a:cxn>
                <a:cxn ang="0">
                  <a:pos x="csX2" y="csY2"/>
                </a:cxn>
                <a:cxn ang="0">
                  <a:pos x="csX3" y="csY3"/>
                </a:cxn>
                <a:cxn ang="0">
                  <a:pos x="csX4" y="csY4"/>
                </a:cxn>
              </a:cxnLst>
              <a:rect l="l" t="t" r="r" b="b"/>
              <a:pathLst>
                <a:path w="20508" h="20508">
                  <a:moveTo>
                    <a:pt x="20508" y="0"/>
                  </a:moveTo>
                  <a:lnTo>
                    <a:pt x="0" y="0"/>
                  </a:lnTo>
                  <a:lnTo>
                    <a:pt x="0" y="20508"/>
                  </a:lnTo>
                  <a:lnTo>
                    <a:pt x="20508" y="20508"/>
                  </a:lnTo>
                  <a:lnTo>
                    <a:pt x="20508" y="0"/>
                  </a:lnTo>
                  <a:close/>
                </a:path>
              </a:pathLst>
            </a:custGeom>
            <a:solidFill>
              <a:srgbClr val="FFFFFF"/>
            </a:solidFill>
            <a:ln w="9185" cap="flat">
              <a:noFill/>
              <a:prstDash val="solid"/>
              <a:miter/>
            </a:ln>
          </p:spPr>
          <p:txBody>
            <a:bodyPr/>
            <a:lstStyle/>
            <a:p>
              <a:endParaRPr lang="de-DE"/>
            </a:p>
          </p:txBody>
        </p:sp>
        <p:sp>
          <p:nvSpPr>
            <p:cNvPr id="124" name="Freihandform: Form 123">
              <a:extLst>
                <a:ext uri="{FF2B5EF4-FFF2-40B4-BE49-F238E27FC236}">
                  <a16:creationId xmlns:a16="http://schemas.microsoft.com/office/drawing/2014/main" id="{539DDB46-03D0-6975-94C1-8DD4DCF69F35}"/>
                </a:ext>
              </a:extLst>
            </p:cNvPr>
            <p:cNvSpPr/>
            <p:nvPr/>
          </p:nvSpPr>
          <p:spPr>
            <a:xfrm>
              <a:off x="8584943" y="2800749"/>
              <a:ext cx="20508" cy="20508"/>
            </a:xfrm>
            <a:custGeom>
              <a:avLst/>
              <a:gdLst>
                <a:gd name="csX0" fmla="*/ 20508 w 20508"/>
                <a:gd name="csY0" fmla="*/ 0 h 20508"/>
                <a:gd name="csX1" fmla="*/ 0 w 20508"/>
                <a:gd name="csY1" fmla="*/ 0 h 20508"/>
                <a:gd name="csX2" fmla="*/ 0 w 20508"/>
                <a:gd name="csY2" fmla="*/ 20508 h 20508"/>
                <a:gd name="csX3" fmla="*/ 20508 w 20508"/>
                <a:gd name="csY3" fmla="*/ 20508 h 20508"/>
                <a:gd name="csX4" fmla="*/ 20508 w 20508"/>
                <a:gd name="csY4" fmla="*/ 0 h 20508"/>
              </a:gdLst>
              <a:ahLst/>
              <a:cxnLst>
                <a:cxn ang="0">
                  <a:pos x="csX0" y="csY0"/>
                </a:cxn>
                <a:cxn ang="0">
                  <a:pos x="csX1" y="csY1"/>
                </a:cxn>
                <a:cxn ang="0">
                  <a:pos x="csX2" y="csY2"/>
                </a:cxn>
                <a:cxn ang="0">
                  <a:pos x="csX3" y="csY3"/>
                </a:cxn>
                <a:cxn ang="0">
                  <a:pos x="csX4" y="csY4"/>
                </a:cxn>
              </a:cxnLst>
              <a:rect l="l" t="t" r="r" b="b"/>
              <a:pathLst>
                <a:path w="20508" h="20508">
                  <a:moveTo>
                    <a:pt x="20508" y="0"/>
                  </a:moveTo>
                  <a:lnTo>
                    <a:pt x="0" y="0"/>
                  </a:lnTo>
                  <a:lnTo>
                    <a:pt x="0" y="20508"/>
                  </a:lnTo>
                  <a:lnTo>
                    <a:pt x="20508" y="20508"/>
                  </a:lnTo>
                  <a:lnTo>
                    <a:pt x="20508" y="0"/>
                  </a:lnTo>
                  <a:close/>
                </a:path>
              </a:pathLst>
            </a:custGeom>
            <a:solidFill>
              <a:srgbClr val="FFFFFF"/>
            </a:solidFill>
            <a:ln w="9185" cap="flat">
              <a:noFill/>
              <a:prstDash val="solid"/>
              <a:miter/>
            </a:ln>
          </p:spPr>
          <p:txBody>
            <a:bodyPr/>
            <a:lstStyle/>
            <a:p>
              <a:endParaRPr lang="de-DE"/>
            </a:p>
          </p:txBody>
        </p:sp>
        <p:sp>
          <p:nvSpPr>
            <p:cNvPr id="125" name="Freihandform: Form 124">
              <a:extLst>
                <a:ext uri="{FF2B5EF4-FFF2-40B4-BE49-F238E27FC236}">
                  <a16:creationId xmlns:a16="http://schemas.microsoft.com/office/drawing/2014/main" id="{10DCDF23-83E8-0C15-6D8A-A5D828A04A53}"/>
                </a:ext>
              </a:extLst>
            </p:cNvPr>
            <p:cNvSpPr/>
            <p:nvPr/>
          </p:nvSpPr>
          <p:spPr>
            <a:xfrm>
              <a:off x="8584943" y="2842696"/>
              <a:ext cx="20508" cy="20508"/>
            </a:xfrm>
            <a:custGeom>
              <a:avLst/>
              <a:gdLst>
                <a:gd name="csX0" fmla="*/ 20508 w 20508"/>
                <a:gd name="csY0" fmla="*/ 0 h 20508"/>
                <a:gd name="csX1" fmla="*/ 0 w 20508"/>
                <a:gd name="csY1" fmla="*/ 0 h 20508"/>
                <a:gd name="csX2" fmla="*/ 0 w 20508"/>
                <a:gd name="csY2" fmla="*/ 20508 h 20508"/>
                <a:gd name="csX3" fmla="*/ 20508 w 20508"/>
                <a:gd name="csY3" fmla="*/ 20508 h 20508"/>
                <a:gd name="csX4" fmla="*/ 20508 w 20508"/>
                <a:gd name="csY4" fmla="*/ 0 h 20508"/>
              </a:gdLst>
              <a:ahLst/>
              <a:cxnLst>
                <a:cxn ang="0">
                  <a:pos x="csX0" y="csY0"/>
                </a:cxn>
                <a:cxn ang="0">
                  <a:pos x="csX1" y="csY1"/>
                </a:cxn>
                <a:cxn ang="0">
                  <a:pos x="csX2" y="csY2"/>
                </a:cxn>
                <a:cxn ang="0">
                  <a:pos x="csX3" y="csY3"/>
                </a:cxn>
                <a:cxn ang="0">
                  <a:pos x="csX4" y="csY4"/>
                </a:cxn>
              </a:cxnLst>
              <a:rect l="l" t="t" r="r" b="b"/>
              <a:pathLst>
                <a:path w="20508" h="20508">
                  <a:moveTo>
                    <a:pt x="20508" y="0"/>
                  </a:moveTo>
                  <a:lnTo>
                    <a:pt x="0" y="0"/>
                  </a:lnTo>
                  <a:lnTo>
                    <a:pt x="0" y="20508"/>
                  </a:lnTo>
                  <a:lnTo>
                    <a:pt x="20508" y="20508"/>
                  </a:lnTo>
                  <a:lnTo>
                    <a:pt x="20508" y="0"/>
                  </a:lnTo>
                  <a:close/>
                </a:path>
              </a:pathLst>
            </a:custGeom>
            <a:solidFill>
              <a:srgbClr val="FFFFFF"/>
            </a:solidFill>
            <a:ln w="9185" cap="flat">
              <a:noFill/>
              <a:prstDash val="solid"/>
              <a:miter/>
            </a:ln>
          </p:spPr>
          <p:txBody>
            <a:bodyPr/>
            <a:lstStyle/>
            <a:p>
              <a:endParaRPr lang="de-DE"/>
            </a:p>
          </p:txBody>
        </p:sp>
        <p:sp>
          <p:nvSpPr>
            <p:cNvPr id="126" name="Freihandform: Form 125">
              <a:extLst>
                <a:ext uri="{FF2B5EF4-FFF2-40B4-BE49-F238E27FC236}">
                  <a16:creationId xmlns:a16="http://schemas.microsoft.com/office/drawing/2014/main" id="{AE1CE499-2171-87B8-DB08-28D4215B53F6}"/>
                </a:ext>
              </a:extLst>
            </p:cNvPr>
            <p:cNvSpPr/>
            <p:nvPr/>
          </p:nvSpPr>
          <p:spPr>
            <a:xfrm>
              <a:off x="8584943" y="2864136"/>
              <a:ext cx="20508" cy="20508"/>
            </a:xfrm>
            <a:custGeom>
              <a:avLst/>
              <a:gdLst>
                <a:gd name="csX0" fmla="*/ 20508 w 20508"/>
                <a:gd name="csY0" fmla="*/ 0 h 20508"/>
                <a:gd name="csX1" fmla="*/ 0 w 20508"/>
                <a:gd name="csY1" fmla="*/ 0 h 20508"/>
                <a:gd name="csX2" fmla="*/ 0 w 20508"/>
                <a:gd name="csY2" fmla="*/ 20508 h 20508"/>
                <a:gd name="csX3" fmla="*/ 20508 w 20508"/>
                <a:gd name="csY3" fmla="*/ 20508 h 20508"/>
                <a:gd name="csX4" fmla="*/ 20508 w 20508"/>
                <a:gd name="csY4" fmla="*/ 0 h 20508"/>
              </a:gdLst>
              <a:ahLst/>
              <a:cxnLst>
                <a:cxn ang="0">
                  <a:pos x="csX0" y="csY0"/>
                </a:cxn>
                <a:cxn ang="0">
                  <a:pos x="csX1" y="csY1"/>
                </a:cxn>
                <a:cxn ang="0">
                  <a:pos x="csX2" y="csY2"/>
                </a:cxn>
                <a:cxn ang="0">
                  <a:pos x="csX3" y="csY3"/>
                </a:cxn>
                <a:cxn ang="0">
                  <a:pos x="csX4" y="csY4"/>
                </a:cxn>
              </a:cxnLst>
              <a:rect l="l" t="t" r="r" b="b"/>
              <a:pathLst>
                <a:path w="20508" h="20508">
                  <a:moveTo>
                    <a:pt x="20508" y="0"/>
                  </a:moveTo>
                  <a:lnTo>
                    <a:pt x="0" y="0"/>
                  </a:lnTo>
                  <a:lnTo>
                    <a:pt x="0" y="20508"/>
                  </a:lnTo>
                  <a:lnTo>
                    <a:pt x="20508" y="20508"/>
                  </a:lnTo>
                  <a:lnTo>
                    <a:pt x="20508" y="0"/>
                  </a:lnTo>
                  <a:close/>
                </a:path>
              </a:pathLst>
            </a:custGeom>
            <a:solidFill>
              <a:srgbClr val="FFFFFF"/>
            </a:solidFill>
            <a:ln w="9185" cap="flat">
              <a:noFill/>
              <a:prstDash val="solid"/>
              <a:miter/>
            </a:ln>
          </p:spPr>
          <p:txBody>
            <a:bodyPr/>
            <a:lstStyle/>
            <a:p>
              <a:endParaRPr lang="de-DE"/>
            </a:p>
          </p:txBody>
        </p:sp>
        <p:sp>
          <p:nvSpPr>
            <p:cNvPr id="127" name="Freihandform: Form 126">
              <a:extLst>
                <a:ext uri="{FF2B5EF4-FFF2-40B4-BE49-F238E27FC236}">
                  <a16:creationId xmlns:a16="http://schemas.microsoft.com/office/drawing/2014/main" id="{3E56F904-0731-3457-B401-3E80FE80D3CE}"/>
                </a:ext>
              </a:extLst>
            </p:cNvPr>
            <p:cNvSpPr/>
            <p:nvPr/>
          </p:nvSpPr>
          <p:spPr>
            <a:xfrm>
              <a:off x="8605450" y="2362632"/>
              <a:ext cx="20508" cy="20507"/>
            </a:xfrm>
            <a:custGeom>
              <a:avLst/>
              <a:gdLst>
                <a:gd name="csX0" fmla="*/ 20508 w 20508"/>
                <a:gd name="csY0" fmla="*/ 0 h 20507"/>
                <a:gd name="csX1" fmla="*/ 0 w 20508"/>
                <a:gd name="csY1" fmla="*/ 0 h 20507"/>
                <a:gd name="csX2" fmla="*/ 0 w 20508"/>
                <a:gd name="csY2" fmla="*/ 20507 h 20507"/>
                <a:gd name="csX3" fmla="*/ 20508 w 20508"/>
                <a:gd name="csY3" fmla="*/ 20507 h 20507"/>
                <a:gd name="csX4" fmla="*/ 20508 w 20508"/>
                <a:gd name="csY4" fmla="*/ 0 h 20507"/>
              </a:gdLst>
              <a:ahLst/>
              <a:cxnLst>
                <a:cxn ang="0">
                  <a:pos x="csX0" y="csY0"/>
                </a:cxn>
                <a:cxn ang="0">
                  <a:pos x="csX1" y="csY1"/>
                </a:cxn>
                <a:cxn ang="0">
                  <a:pos x="csX2" y="csY2"/>
                </a:cxn>
                <a:cxn ang="0">
                  <a:pos x="csX3" y="csY3"/>
                </a:cxn>
                <a:cxn ang="0">
                  <a:pos x="csX4" y="csY4"/>
                </a:cxn>
              </a:cxnLst>
              <a:rect l="l" t="t" r="r" b="b"/>
              <a:pathLst>
                <a:path w="20508" h="20507">
                  <a:moveTo>
                    <a:pt x="20508" y="0"/>
                  </a:moveTo>
                  <a:lnTo>
                    <a:pt x="0" y="0"/>
                  </a:lnTo>
                  <a:lnTo>
                    <a:pt x="0" y="20507"/>
                  </a:lnTo>
                  <a:lnTo>
                    <a:pt x="20508" y="20507"/>
                  </a:lnTo>
                  <a:lnTo>
                    <a:pt x="20508" y="0"/>
                  </a:lnTo>
                  <a:close/>
                </a:path>
              </a:pathLst>
            </a:custGeom>
            <a:solidFill>
              <a:srgbClr val="FFFFFF"/>
            </a:solidFill>
            <a:ln w="9185" cap="flat">
              <a:noFill/>
              <a:prstDash val="solid"/>
              <a:miter/>
            </a:ln>
          </p:spPr>
          <p:txBody>
            <a:bodyPr/>
            <a:lstStyle/>
            <a:p>
              <a:endParaRPr lang="de-DE"/>
            </a:p>
          </p:txBody>
        </p:sp>
        <p:sp>
          <p:nvSpPr>
            <p:cNvPr id="128" name="Freihandform: Form 127">
              <a:extLst>
                <a:ext uri="{FF2B5EF4-FFF2-40B4-BE49-F238E27FC236}">
                  <a16:creationId xmlns:a16="http://schemas.microsoft.com/office/drawing/2014/main" id="{D1D37D3E-497A-8437-2B4F-849210240BB2}"/>
                </a:ext>
              </a:extLst>
            </p:cNvPr>
            <p:cNvSpPr/>
            <p:nvPr/>
          </p:nvSpPr>
          <p:spPr>
            <a:xfrm>
              <a:off x="8605450" y="2404579"/>
              <a:ext cx="20508" cy="20507"/>
            </a:xfrm>
            <a:custGeom>
              <a:avLst/>
              <a:gdLst>
                <a:gd name="csX0" fmla="*/ 20508 w 20508"/>
                <a:gd name="csY0" fmla="*/ 0 h 20507"/>
                <a:gd name="csX1" fmla="*/ 0 w 20508"/>
                <a:gd name="csY1" fmla="*/ 0 h 20507"/>
                <a:gd name="csX2" fmla="*/ 0 w 20508"/>
                <a:gd name="csY2" fmla="*/ 20507 h 20507"/>
                <a:gd name="csX3" fmla="*/ 20508 w 20508"/>
                <a:gd name="csY3" fmla="*/ 20507 h 20507"/>
                <a:gd name="csX4" fmla="*/ 20508 w 20508"/>
                <a:gd name="csY4" fmla="*/ 0 h 20507"/>
              </a:gdLst>
              <a:ahLst/>
              <a:cxnLst>
                <a:cxn ang="0">
                  <a:pos x="csX0" y="csY0"/>
                </a:cxn>
                <a:cxn ang="0">
                  <a:pos x="csX1" y="csY1"/>
                </a:cxn>
                <a:cxn ang="0">
                  <a:pos x="csX2" y="csY2"/>
                </a:cxn>
                <a:cxn ang="0">
                  <a:pos x="csX3" y="csY3"/>
                </a:cxn>
                <a:cxn ang="0">
                  <a:pos x="csX4" y="csY4"/>
                </a:cxn>
              </a:cxnLst>
              <a:rect l="l" t="t" r="r" b="b"/>
              <a:pathLst>
                <a:path w="20508" h="20507">
                  <a:moveTo>
                    <a:pt x="20508" y="0"/>
                  </a:moveTo>
                  <a:lnTo>
                    <a:pt x="0" y="0"/>
                  </a:lnTo>
                  <a:lnTo>
                    <a:pt x="0" y="20507"/>
                  </a:lnTo>
                  <a:lnTo>
                    <a:pt x="20508" y="20507"/>
                  </a:lnTo>
                  <a:lnTo>
                    <a:pt x="20508" y="0"/>
                  </a:lnTo>
                  <a:close/>
                </a:path>
              </a:pathLst>
            </a:custGeom>
            <a:solidFill>
              <a:srgbClr val="FFFFFF"/>
            </a:solidFill>
            <a:ln w="9185" cap="flat">
              <a:noFill/>
              <a:prstDash val="solid"/>
              <a:miter/>
            </a:ln>
          </p:spPr>
          <p:txBody>
            <a:bodyPr/>
            <a:lstStyle/>
            <a:p>
              <a:endParaRPr lang="de-DE"/>
            </a:p>
          </p:txBody>
        </p:sp>
        <p:sp>
          <p:nvSpPr>
            <p:cNvPr id="129" name="Freihandform: Form 128">
              <a:extLst>
                <a:ext uri="{FF2B5EF4-FFF2-40B4-BE49-F238E27FC236}">
                  <a16:creationId xmlns:a16="http://schemas.microsoft.com/office/drawing/2014/main" id="{BDD7E16D-CE8E-FDF9-194B-4EA6FE1D6E63}"/>
                </a:ext>
              </a:extLst>
            </p:cNvPr>
            <p:cNvSpPr/>
            <p:nvPr/>
          </p:nvSpPr>
          <p:spPr>
            <a:xfrm>
              <a:off x="8605450" y="2446526"/>
              <a:ext cx="20508" cy="20507"/>
            </a:xfrm>
            <a:custGeom>
              <a:avLst/>
              <a:gdLst>
                <a:gd name="csX0" fmla="*/ 20508 w 20508"/>
                <a:gd name="csY0" fmla="*/ 0 h 20507"/>
                <a:gd name="csX1" fmla="*/ 0 w 20508"/>
                <a:gd name="csY1" fmla="*/ 0 h 20507"/>
                <a:gd name="csX2" fmla="*/ 0 w 20508"/>
                <a:gd name="csY2" fmla="*/ 20507 h 20507"/>
                <a:gd name="csX3" fmla="*/ 20508 w 20508"/>
                <a:gd name="csY3" fmla="*/ 20507 h 20507"/>
                <a:gd name="csX4" fmla="*/ 20508 w 20508"/>
                <a:gd name="csY4" fmla="*/ 0 h 20507"/>
              </a:gdLst>
              <a:ahLst/>
              <a:cxnLst>
                <a:cxn ang="0">
                  <a:pos x="csX0" y="csY0"/>
                </a:cxn>
                <a:cxn ang="0">
                  <a:pos x="csX1" y="csY1"/>
                </a:cxn>
                <a:cxn ang="0">
                  <a:pos x="csX2" y="csY2"/>
                </a:cxn>
                <a:cxn ang="0">
                  <a:pos x="csX3" y="csY3"/>
                </a:cxn>
                <a:cxn ang="0">
                  <a:pos x="csX4" y="csY4"/>
                </a:cxn>
              </a:cxnLst>
              <a:rect l="l" t="t" r="r" b="b"/>
              <a:pathLst>
                <a:path w="20508" h="20507">
                  <a:moveTo>
                    <a:pt x="20508" y="0"/>
                  </a:moveTo>
                  <a:lnTo>
                    <a:pt x="0" y="0"/>
                  </a:lnTo>
                  <a:lnTo>
                    <a:pt x="0" y="20507"/>
                  </a:lnTo>
                  <a:lnTo>
                    <a:pt x="20508" y="20507"/>
                  </a:lnTo>
                  <a:lnTo>
                    <a:pt x="20508" y="0"/>
                  </a:lnTo>
                  <a:close/>
                </a:path>
              </a:pathLst>
            </a:custGeom>
            <a:solidFill>
              <a:srgbClr val="FFFFFF"/>
            </a:solidFill>
            <a:ln w="9185" cap="flat">
              <a:noFill/>
              <a:prstDash val="solid"/>
              <a:miter/>
            </a:ln>
          </p:spPr>
          <p:txBody>
            <a:bodyPr/>
            <a:lstStyle/>
            <a:p>
              <a:endParaRPr lang="de-DE"/>
            </a:p>
          </p:txBody>
        </p:sp>
        <p:sp>
          <p:nvSpPr>
            <p:cNvPr id="130" name="Freihandform: Form 129">
              <a:extLst>
                <a:ext uri="{FF2B5EF4-FFF2-40B4-BE49-F238E27FC236}">
                  <a16:creationId xmlns:a16="http://schemas.microsoft.com/office/drawing/2014/main" id="{14772A76-609B-AD41-7F86-A419E35449AE}"/>
                </a:ext>
              </a:extLst>
            </p:cNvPr>
            <p:cNvSpPr/>
            <p:nvPr/>
          </p:nvSpPr>
          <p:spPr>
            <a:xfrm>
              <a:off x="8605450" y="2529489"/>
              <a:ext cx="20508" cy="20508"/>
            </a:xfrm>
            <a:custGeom>
              <a:avLst/>
              <a:gdLst>
                <a:gd name="csX0" fmla="*/ 20508 w 20508"/>
                <a:gd name="csY0" fmla="*/ 0 h 20508"/>
                <a:gd name="csX1" fmla="*/ 0 w 20508"/>
                <a:gd name="csY1" fmla="*/ 0 h 20508"/>
                <a:gd name="csX2" fmla="*/ 0 w 20508"/>
                <a:gd name="csY2" fmla="*/ 20508 h 20508"/>
                <a:gd name="csX3" fmla="*/ 20508 w 20508"/>
                <a:gd name="csY3" fmla="*/ 20508 h 20508"/>
                <a:gd name="csX4" fmla="*/ 20508 w 20508"/>
                <a:gd name="csY4" fmla="*/ 0 h 20508"/>
              </a:gdLst>
              <a:ahLst/>
              <a:cxnLst>
                <a:cxn ang="0">
                  <a:pos x="csX0" y="csY0"/>
                </a:cxn>
                <a:cxn ang="0">
                  <a:pos x="csX1" y="csY1"/>
                </a:cxn>
                <a:cxn ang="0">
                  <a:pos x="csX2" y="csY2"/>
                </a:cxn>
                <a:cxn ang="0">
                  <a:pos x="csX3" y="csY3"/>
                </a:cxn>
                <a:cxn ang="0">
                  <a:pos x="csX4" y="csY4"/>
                </a:cxn>
              </a:cxnLst>
              <a:rect l="l" t="t" r="r" b="b"/>
              <a:pathLst>
                <a:path w="20508" h="20508">
                  <a:moveTo>
                    <a:pt x="20508" y="0"/>
                  </a:moveTo>
                  <a:lnTo>
                    <a:pt x="0" y="0"/>
                  </a:lnTo>
                  <a:lnTo>
                    <a:pt x="0" y="20508"/>
                  </a:lnTo>
                  <a:lnTo>
                    <a:pt x="20508" y="20508"/>
                  </a:lnTo>
                  <a:lnTo>
                    <a:pt x="20508" y="0"/>
                  </a:lnTo>
                  <a:close/>
                </a:path>
              </a:pathLst>
            </a:custGeom>
            <a:solidFill>
              <a:srgbClr val="FFFFFF"/>
            </a:solidFill>
            <a:ln w="9185" cap="flat">
              <a:noFill/>
              <a:prstDash val="solid"/>
              <a:miter/>
            </a:ln>
          </p:spPr>
          <p:txBody>
            <a:bodyPr/>
            <a:lstStyle/>
            <a:p>
              <a:endParaRPr lang="de-DE"/>
            </a:p>
          </p:txBody>
        </p:sp>
        <p:sp>
          <p:nvSpPr>
            <p:cNvPr id="131" name="Freihandform: Form 130">
              <a:extLst>
                <a:ext uri="{FF2B5EF4-FFF2-40B4-BE49-F238E27FC236}">
                  <a16:creationId xmlns:a16="http://schemas.microsoft.com/office/drawing/2014/main" id="{A6D69499-CAF1-0CF8-92EC-91FF9A86B9FE}"/>
                </a:ext>
              </a:extLst>
            </p:cNvPr>
            <p:cNvSpPr/>
            <p:nvPr/>
          </p:nvSpPr>
          <p:spPr>
            <a:xfrm>
              <a:off x="8605450" y="2550929"/>
              <a:ext cx="20508" cy="20508"/>
            </a:xfrm>
            <a:custGeom>
              <a:avLst/>
              <a:gdLst>
                <a:gd name="csX0" fmla="*/ 20508 w 20508"/>
                <a:gd name="csY0" fmla="*/ 0 h 20508"/>
                <a:gd name="csX1" fmla="*/ 0 w 20508"/>
                <a:gd name="csY1" fmla="*/ 0 h 20508"/>
                <a:gd name="csX2" fmla="*/ 0 w 20508"/>
                <a:gd name="csY2" fmla="*/ 20508 h 20508"/>
                <a:gd name="csX3" fmla="*/ 20508 w 20508"/>
                <a:gd name="csY3" fmla="*/ 20508 h 20508"/>
                <a:gd name="csX4" fmla="*/ 20508 w 20508"/>
                <a:gd name="csY4" fmla="*/ 0 h 20508"/>
              </a:gdLst>
              <a:ahLst/>
              <a:cxnLst>
                <a:cxn ang="0">
                  <a:pos x="csX0" y="csY0"/>
                </a:cxn>
                <a:cxn ang="0">
                  <a:pos x="csX1" y="csY1"/>
                </a:cxn>
                <a:cxn ang="0">
                  <a:pos x="csX2" y="csY2"/>
                </a:cxn>
                <a:cxn ang="0">
                  <a:pos x="csX3" y="csY3"/>
                </a:cxn>
                <a:cxn ang="0">
                  <a:pos x="csX4" y="csY4"/>
                </a:cxn>
              </a:cxnLst>
              <a:rect l="l" t="t" r="r" b="b"/>
              <a:pathLst>
                <a:path w="20508" h="20508">
                  <a:moveTo>
                    <a:pt x="20508" y="0"/>
                  </a:moveTo>
                  <a:lnTo>
                    <a:pt x="0" y="0"/>
                  </a:lnTo>
                  <a:lnTo>
                    <a:pt x="0" y="20508"/>
                  </a:lnTo>
                  <a:lnTo>
                    <a:pt x="20508" y="20508"/>
                  </a:lnTo>
                  <a:lnTo>
                    <a:pt x="20508" y="0"/>
                  </a:lnTo>
                  <a:close/>
                </a:path>
              </a:pathLst>
            </a:custGeom>
            <a:solidFill>
              <a:srgbClr val="FFFFFF"/>
            </a:solidFill>
            <a:ln w="9185" cap="flat">
              <a:noFill/>
              <a:prstDash val="solid"/>
              <a:miter/>
            </a:ln>
          </p:spPr>
          <p:txBody>
            <a:bodyPr/>
            <a:lstStyle/>
            <a:p>
              <a:endParaRPr lang="de-DE"/>
            </a:p>
          </p:txBody>
        </p:sp>
        <p:sp>
          <p:nvSpPr>
            <p:cNvPr id="132" name="Freihandform: Form 131">
              <a:extLst>
                <a:ext uri="{FF2B5EF4-FFF2-40B4-BE49-F238E27FC236}">
                  <a16:creationId xmlns:a16="http://schemas.microsoft.com/office/drawing/2014/main" id="{AD909DD4-125D-4B5B-0FFC-2EA154C119EC}"/>
                </a:ext>
              </a:extLst>
            </p:cNvPr>
            <p:cNvSpPr/>
            <p:nvPr/>
          </p:nvSpPr>
          <p:spPr>
            <a:xfrm>
              <a:off x="8605450" y="2571436"/>
              <a:ext cx="20508" cy="20508"/>
            </a:xfrm>
            <a:custGeom>
              <a:avLst/>
              <a:gdLst>
                <a:gd name="csX0" fmla="*/ 20508 w 20508"/>
                <a:gd name="csY0" fmla="*/ 0 h 20508"/>
                <a:gd name="csX1" fmla="*/ 0 w 20508"/>
                <a:gd name="csY1" fmla="*/ 0 h 20508"/>
                <a:gd name="csX2" fmla="*/ 0 w 20508"/>
                <a:gd name="csY2" fmla="*/ 20508 h 20508"/>
                <a:gd name="csX3" fmla="*/ 20508 w 20508"/>
                <a:gd name="csY3" fmla="*/ 20508 h 20508"/>
                <a:gd name="csX4" fmla="*/ 20508 w 20508"/>
                <a:gd name="csY4" fmla="*/ 0 h 20508"/>
              </a:gdLst>
              <a:ahLst/>
              <a:cxnLst>
                <a:cxn ang="0">
                  <a:pos x="csX0" y="csY0"/>
                </a:cxn>
                <a:cxn ang="0">
                  <a:pos x="csX1" y="csY1"/>
                </a:cxn>
                <a:cxn ang="0">
                  <a:pos x="csX2" y="csY2"/>
                </a:cxn>
                <a:cxn ang="0">
                  <a:pos x="csX3" y="csY3"/>
                </a:cxn>
                <a:cxn ang="0">
                  <a:pos x="csX4" y="csY4"/>
                </a:cxn>
              </a:cxnLst>
              <a:rect l="l" t="t" r="r" b="b"/>
              <a:pathLst>
                <a:path w="20508" h="20508">
                  <a:moveTo>
                    <a:pt x="20508" y="0"/>
                  </a:moveTo>
                  <a:lnTo>
                    <a:pt x="0" y="0"/>
                  </a:lnTo>
                  <a:lnTo>
                    <a:pt x="0" y="20508"/>
                  </a:lnTo>
                  <a:lnTo>
                    <a:pt x="20508" y="20508"/>
                  </a:lnTo>
                  <a:lnTo>
                    <a:pt x="20508" y="0"/>
                  </a:lnTo>
                  <a:close/>
                </a:path>
              </a:pathLst>
            </a:custGeom>
            <a:solidFill>
              <a:srgbClr val="FFFFFF"/>
            </a:solidFill>
            <a:ln w="9185" cap="flat">
              <a:noFill/>
              <a:prstDash val="solid"/>
              <a:miter/>
            </a:ln>
          </p:spPr>
          <p:txBody>
            <a:bodyPr/>
            <a:lstStyle/>
            <a:p>
              <a:endParaRPr lang="de-DE"/>
            </a:p>
          </p:txBody>
        </p:sp>
        <p:sp>
          <p:nvSpPr>
            <p:cNvPr id="133" name="Freihandform: Form 132">
              <a:extLst>
                <a:ext uri="{FF2B5EF4-FFF2-40B4-BE49-F238E27FC236}">
                  <a16:creationId xmlns:a16="http://schemas.microsoft.com/office/drawing/2014/main" id="{75474145-2E97-5296-DC12-057C97AF2517}"/>
                </a:ext>
              </a:extLst>
            </p:cNvPr>
            <p:cNvSpPr/>
            <p:nvPr/>
          </p:nvSpPr>
          <p:spPr>
            <a:xfrm>
              <a:off x="8605450" y="2591944"/>
              <a:ext cx="20508" cy="20508"/>
            </a:xfrm>
            <a:custGeom>
              <a:avLst/>
              <a:gdLst>
                <a:gd name="csX0" fmla="*/ 20508 w 20508"/>
                <a:gd name="csY0" fmla="*/ 0 h 20508"/>
                <a:gd name="csX1" fmla="*/ 0 w 20508"/>
                <a:gd name="csY1" fmla="*/ 0 h 20508"/>
                <a:gd name="csX2" fmla="*/ 0 w 20508"/>
                <a:gd name="csY2" fmla="*/ 20508 h 20508"/>
                <a:gd name="csX3" fmla="*/ 20508 w 20508"/>
                <a:gd name="csY3" fmla="*/ 20508 h 20508"/>
                <a:gd name="csX4" fmla="*/ 20508 w 20508"/>
                <a:gd name="csY4" fmla="*/ 0 h 20508"/>
              </a:gdLst>
              <a:ahLst/>
              <a:cxnLst>
                <a:cxn ang="0">
                  <a:pos x="csX0" y="csY0"/>
                </a:cxn>
                <a:cxn ang="0">
                  <a:pos x="csX1" y="csY1"/>
                </a:cxn>
                <a:cxn ang="0">
                  <a:pos x="csX2" y="csY2"/>
                </a:cxn>
                <a:cxn ang="0">
                  <a:pos x="csX3" y="csY3"/>
                </a:cxn>
                <a:cxn ang="0">
                  <a:pos x="csX4" y="csY4"/>
                </a:cxn>
              </a:cxnLst>
              <a:rect l="l" t="t" r="r" b="b"/>
              <a:pathLst>
                <a:path w="20508" h="20508">
                  <a:moveTo>
                    <a:pt x="20508" y="0"/>
                  </a:moveTo>
                  <a:lnTo>
                    <a:pt x="0" y="0"/>
                  </a:lnTo>
                  <a:lnTo>
                    <a:pt x="0" y="20508"/>
                  </a:lnTo>
                  <a:lnTo>
                    <a:pt x="20508" y="20508"/>
                  </a:lnTo>
                  <a:lnTo>
                    <a:pt x="20508" y="0"/>
                  </a:lnTo>
                  <a:close/>
                </a:path>
              </a:pathLst>
            </a:custGeom>
            <a:solidFill>
              <a:srgbClr val="FFFFFF"/>
            </a:solidFill>
            <a:ln w="9185" cap="flat">
              <a:noFill/>
              <a:prstDash val="solid"/>
              <a:miter/>
            </a:ln>
          </p:spPr>
          <p:txBody>
            <a:bodyPr/>
            <a:lstStyle/>
            <a:p>
              <a:endParaRPr lang="de-DE"/>
            </a:p>
          </p:txBody>
        </p:sp>
        <p:sp>
          <p:nvSpPr>
            <p:cNvPr id="134" name="Freihandform: Form 133">
              <a:extLst>
                <a:ext uri="{FF2B5EF4-FFF2-40B4-BE49-F238E27FC236}">
                  <a16:creationId xmlns:a16="http://schemas.microsoft.com/office/drawing/2014/main" id="{A2BC00C7-D515-D746-EFA4-517ACABFFEB6}"/>
                </a:ext>
              </a:extLst>
            </p:cNvPr>
            <p:cNvSpPr/>
            <p:nvPr/>
          </p:nvSpPr>
          <p:spPr>
            <a:xfrm>
              <a:off x="8605450" y="2613384"/>
              <a:ext cx="20508" cy="20508"/>
            </a:xfrm>
            <a:custGeom>
              <a:avLst/>
              <a:gdLst>
                <a:gd name="csX0" fmla="*/ 20508 w 20508"/>
                <a:gd name="csY0" fmla="*/ 0 h 20508"/>
                <a:gd name="csX1" fmla="*/ 0 w 20508"/>
                <a:gd name="csY1" fmla="*/ 0 h 20508"/>
                <a:gd name="csX2" fmla="*/ 0 w 20508"/>
                <a:gd name="csY2" fmla="*/ 20508 h 20508"/>
                <a:gd name="csX3" fmla="*/ 20508 w 20508"/>
                <a:gd name="csY3" fmla="*/ 20508 h 20508"/>
                <a:gd name="csX4" fmla="*/ 20508 w 20508"/>
                <a:gd name="csY4" fmla="*/ 0 h 20508"/>
              </a:gdLst>
              <a:ahLst/>
              <a:cxnLst>
                <a:cxn ang="0">
                  <a:pos x="csX0" y="csY0"/>
                </a:cxn>
                <a:cxn ang="0">
                  <a:pos x="csX1" y="csY1"/>
                </a:cxn>
                <a:cxn ang="0">
                  <a:pos x="csX2" y="csY2"/>
                </a:cxn>
                <a:cxn ang="0">
                  <a:pos x="csX3" y="csY3"/>
                </a:cxn>
                <a:cxn ang="0">
                  <a:pos x="csX4" y="csY4"/>
                </a:cxn>
              </a:cxnLst>
              <a:rect l="l" t="t" r="r" b="b"/>
              <a:pathLst>
                <a:path w="20508" h="20508">
                  <a:moveTo>
                    <a:pt x="20508" y="0"/>
                  </a:moveTo>
                  <a:lnTo>
                    <a:pt x="0" y="0"/>
                  </a:lnTo>
                  <a:lnTo>
                    <a:pt x="0" y="20508"/>
                  </a:lnTo>
                  <a:lnTo>
                    <a:pt x="20508" y="20508"/>
                  </a:lnTo>
                  <a:lnTo>
                    <a:pt x="20508" y="0"/>
                  </a:lnTo>
                  <a:close/>
                </a:path>
              </a:pathLst>
            </a:custGeom>
            <a:solidFill>
              <a:srgbClr val="FFFFFF"/>
            </a:solidFill>
            <a:ln w="9185" cap="flat">
              <a:noFill/>
              <a:prstDash val="solid"/>
              <a:miter/>
            </a:ln>
          </p:spPr>
          <p:txBody>
            <a:bodyPr/>
            <a:lstStyle/>
            <a:p>
              <a:endParaRPr lang="de-DE"/>
            </a:p>
          </p:txBody>
        </p:sp>
        <p:sp>
          <p:nvSpPr>
            <p:cNvPr id="135" name="Freihandform: Form 134">
              <a:extLst>
                <a:ext uri="{FF2B5EF4-FFF2-40B4-BE49-F238E27FC236}">
                  <a16:creationId xmlns:a16="http://schemas.microsoft.com/office/drawing/2014/main" id="{859ECA49-24C0-E9DD-C636-70D6A6685356}"/>
                </a:ext>
              </a:extLst>
            </p:cNvPr>
            <p:cNvSpPr/>
            <p:nvPr/>
          </p:nvSpPr>
          <p:spPr>
            <a:xfrm>
              <a:off x="8605450" y="2633892"/>
              <a:ext cx="20508" cy="20508"/>
            </a:xfrm>
            <a:custGeom>
              <a:avLst/>
              <a:gdLst>
                <a:gd name="csX0" fmla="*/ 20508 w 20508"/>
                <a:gd name="csY0" fmla="*/ 0 h 20508"/>
                <a:gd name="csX1" fmla="*/ 0 w 20508"/>
                <a:gd name="csY1" fmla="*/ 0 h 20508"/>
                <a:gd name="csX2" fmla="*/ 0 w 20508"/>
                <a:gd name="csY2" fmla="*/ 20508 h 20508"/>
                <a:gd name="csX3" fmla="*/ 20508 w 20508"/>
                <a:gd name="csY3" fmla="*/ 20508 h 20508"/>
                <a:gd name="csX4" fmla="*/ 20508 w 20508"/>
                <a:gd name="csY4" fmla="*/ 0 h 20508"/>
              </a:gdLst>
              <a:ahLst/>
              <a:cxnLst>
                <a:cxn ang="0">
                  <a:pos x="csX0" y="csY0"/>
                </a:cxn>
                <a:cxn ang="0">
                  <a:pos x="csX1" y="csY1"/>
                </a:cxn>
                <a:cxn ang="0">
                  <a:pos x="csX2" y="csY2"/>
                </a:cxn>
                <a:cxn ang="0">
                  <a:pos x="csX3" y="csY3"/>
                </a:cxn>
                <a:cxn ang="0">
                  <a:pos x="csX4" y="csY4"/>
                </a:cxn>
              </a:cxnLst>
              <a:rect l="l" t="t" r="r" b="b"/>
              <a:pathLst>
                <a:path w="20508" h="20508">
                  <a:moveTo>
                    <a:pt x="20508" y="0"/>
                  </a:moveTo>
                  <a:lnTo>
                    <a:pt x="0" y="0"/>
                  </a:lnTo>
                  <a:lnTo>
                    <a:pt x="0" y="20508"/>
                  </a:lnTo>
                  <a:lnTo>
                    <a:pt x="20508" y="20508"/>
                  </a:lnTo>
                  <a:lnTo>
                    <a:pt x="20508" y="0"/>
                  </a:lnTo>
                  <a:close/>
                </a:path>
              </a:pathLst>
            </a:custGeom>
            <a:solidFill>
              <a:srgbClr val="FFFFFF"/>
            </a:solidFill>
            <a:ln w="9185" cap="flat">
              <a:noFill/>
              <a:prstDash val="solid"/>
              <a:miter/>
            </a:ln>
          </p:spPr>
          <p:txBody>
            <a:bodyPr/>
            <a:lstStyle/>
            <a:p>
              <a:endParaRPr lang="de-DE"/>
            </a:p>
          </p:txBody>
        </p:sp>
        <p:sp>
          <p:nvSpPr>
            <p:cNvPr id="136" name="Freihandform: Form 135">
              <a:extLst>
                <a:ext uri="{FF2B5EF4-FFF2-40B4-BE49-F238E27FC236}">
                  <a16:creationId xmlns:a16="http://schemas.microsoft.com/office/drawing/2014/main" id="{ECD393C1-CD41-2E7F-6CB3-BB62B8D1A38A}"/>
                </a:ext>
              </a:extLst>
            </p:cNvPr>
            <p:cNvSpPr/>
            <p:nvPr/>
          </p:nvSpPr>
          <p:spPr>
            <a:xfrm>
              <a:off x="8605450" y="2675839"/>
              <a:ext cx="20508" cy="20508"/>
            </a:xfrm>
            <a:custGeom>
              <a:avLst/>
              <a:gdLst>
                <a:gd name="csX0" fmla="*/ 20508 w 20508"/>
                <a:gd name="csY0" fmla="*/ 0 h 20508"/>
                <a:gd name="csX1" fmla="*/ 0 w 20508"/>
                <a:gd name="csY1" fmla="*/ 0 h 20508"/>
                <a:gd name="csX2" fmla="*/ 0 w 20508"/>
                <a:gd name="csY2" fmla="*/ 20508 h 20508"/>
                <a:gd name="csX3" fmla="*/ 20508 w 20508"/>
                <a:gd name="csY3" fmla="*/ 20508 h 20508"/>
                <a:gd name="csX4" fmla="*/ 20508 w 20508"/>
                <a:gd name="csY4" fmla="*/ 0 h 20508"/>
              </a:gdLst>
              <a:ahLst/>
              <a:cxnLst>
                <a:cxn ang="0">
                  <a:pos x="csX0" y="csY0"/>
                </a:cxn>
                <a:cxn ang="0">
                  <a:pos x="csX1" y="csY1"/>
                </a:cxn>
                <a:cxn ang="0">
                  <a:pos x="csX2" y="csY2"/>
                </a:cxn>
                <a:cxn ang="0">
                  <a:pos x="csX3" y="csY3"/>
                </a:cxn>
                <a:cxn ang="0">
                  <a:pos x="csX4" y="csY4"/>
                </a:cxn>
              </a:cxnLst>
              <a:rect l="l" t="t" r="r" b="b"/>
              <a:pathLst>
                <a:path w="20508" h="20508">
                  <a:moveTo>
                    <a:pt x="20508" y="0"/>
                  </a:moveTo>
                  <a:lnTo>
                    <a:pt x="0" y="0"/>
                  </a:lnTo>
                  <a:lnTo>
                    <a:pt x="0" y="20508"/>
                  </a:lnTo>
                  <a:lnTo>
                    <a:pt x="20508" y="20508"/>
                  </a:lnTo>
                  <a:lnTo>
                    <a:pt x="20508" y="0"/>
                  </a:lnTo>
                  <a:close/>
                </a:path>
              </a:pathLst>
            </a:custGeom>
            <a:solidFill>
              <a:srgbClr val="FFFFFF"/>
            </a:solidFill>
            <a:ln w="9185" cap="flat">
              <a:noFill/>
              <a:prstDash val="solid"/>
              <a:miter/>
            </a:ln>
          </p:spPr>
          <p:txBody>
            <a:bodyPr/>
            <a:lstStyle/>
            <a:p>
              <a:endParaRPr lang="de-DE"/>
            </a:p>
          </p:txBody>
        </p:sp>
        <p:sp>
          <p:nvSpPr>
            <p:cNvPr id="137" name="Freihandform: Form 136">
              <a:extLst>
                <a:ext uri="{FF2B5EF4-FFF2-40B4-BE49-F238E27FC236}">
                  <a16:creationId xmlns:a16="http://schemas.microsoft.com/office/drawing/2014/main" id="{DA2670DC-DDAC-57F1-68AA-6412C9207B06}"/>
                </a:ext>
              </a:extLst>
            </p:cNvPr>
            <p:cNvSpPr/>
            <p:nvPr/>
          </p:nvSpPr>
          <p:spPr>
            <a:xfrm>
              <a:off x="8605450" y="2759734"/>
              <a:ext cx="20508" cy="20508"/>
            </a:xfrm>
            <a:custGeom>
              <a:avLst/>
              <a:gdLst>
                <a:gd name="csX0" fmla="*/ 20508 w 20508"/>
                <a:gd name="csY0" fmla="*/ 0 h 20508"/>
                <a:gd name="csX1" fmla="*/ 0 w 20508"/>
                <a:gd name="csY1" fmla="*/ 0 h 20508"/>
                <a:gd name="csX2" fmla="*/ 0 w 20508"/>
                <a:gd name="csY2" fmla="*/ 20508 h 20508"/>
                <a:gd name="csX3" fmla="*/ 20508 w 20508"/>
                <a:gd name="csY3" fmla="*/ 20508 h 20508"/>
                <a:gd name="csX4" fmla="*/ 20508 w 20508"/>
                <a:gd name="csY4" fmla="*/ 0 h 20508"/>
              </a:gdLst>
              <a:ahLst/>
              <a:cxnLst>
                <a:cxn ang="0">
                  <a:pos x="csX0" y="csY0"/>
                </a:cxn>
                <a:cxn ang="0">
                  <a:pos x="csX1" y="csY1"/>
                </a:cxn>
                <a:cxn ang="0">
                  <a:pos x="csX2" y="csY2"/>
                </a:cxn>
                <a:cxn ang="0">
                  <a:pos x="csX3" y="csY3"/>
                </a:cxn>
                <a:cxn ang="0">
                  <a:pos x="csX4" y="csY4"/>
                </a:cxn>
              </a:cxnLst>
              <a:rect l="l" t="t" r="r" b="b"/>
              <a:pathLst>
                <a:path w="20508" h="20508">
                  <a:moveTo>
                    <a:pt x="20508" y="0"/>
                  </a:moveTo>
                  <a:lnTo>
                    <a:pt x="0" y="0"/>
                  </a:lnTo>
                  <a:lnTo>
                    <a:pt x="0" y="20508"/>
                  </a:lnTo>
                  <a:lnTo>
                    <a:pt x="20508" y="20508"/>
                  </a:lnTo>
                  <a:lnTo>
                    <a:pt x="20508" y="0"/>
                  </a:lnTo>
                  <a:close/>
                </a:path>
              </a:pathLst>
            </a:custGeom>
            <a:solidFill>
              <a:srgbClr val="FFFFFF"/>
            </a:solidFill>
            <a:ln w="9185" cap="flat">
              <a:noFill/>
              <a:prstDash val="solid"/>
              <a:miter/>
            </a:ln>
          </p:spPr>
          <p:txBody>
            <a:bodyPr/>
            <a:lstStyle/>
            <a:p>
              <a:endParaRPr lang="de-DE"/>
            </a:p>
          </p:txBody>
        </p:sp>
        <p:sp>
          <p:nvSpPr>
            <p:cNvPr id="138" name="Freihandform: Form 137">
              <a:extLst>
                <a:ext uri="{FF2B5EF4-FFF2-40B4-BE49-F238E27FC236}">
                  <a16:creationId xmlns:a16="http://schemas.microsoft.com/office/drawing/2014/main" id="{6CDEC0C7-8FA6-2E8B-66F7-BD2D86FC2318}"/>
                </a:ext>
              </a:extLst>
            </p:cNvPr>
            <p:cNvSpPr/>
            <p:nvPr/>
          </p:nvSpPr>
          <p:spPr>
            <a:xfrm>
              <a:off x="8605450" y="2800749"/>
              <a:ext cx="20508" cy="20508"/>
            </a:xfrm>
            <a:custGeom>
              <a:avLst/>
              <a:gdLst>
                <a:gd name="csX0" fmla="*/ 20508 w 20508"/>
                <a:gd name="csY0" fmla="*/ 0 h 20508"/>
                <a:gd name="csX1" fmla="*/ 0 w 20508"/>
                <a:gd name="csY1" fmla="*/ 0 h 20508"/>
                <a:gd name="csX2" fmla="*/ 0 w 20508"/>
                <a:gd name="csY2" fmla="*/ 20508 h 20508"/>
                <a:gd name="csX3" fmla="*/ 20508 w 20508"/>
                <a:gd name="csY3" fmla="*/ 20508 h 20508"/>
                <a:gd name="csX4" fmla="*/ 20508 w 20508"/>
                <a:gd name="csY4" fmla="*/ 0 h 20508"/>
              </a:gdLst>
              <a:ahLst/>
              <a:cxnLst>
                <a:cxn ang="0">
                  <a:pos x="csX0" y="csY0"/>
                </a:cxn>
                <a:cxn ang="0">
                  <a:pos x="csX1" y="csY1"/>
                </a:cxn>
                <a:cxn ang="0">
                  <a:pos x="csX2" y="csY2"/>
                </a:cxn>
                <a:cxn ang="0">
                  <a:pos x="csX3" y="csY3"/>
                </a:cxn>
                <a:cxn ang="0">
                  <a:pos x="csX4" y="csY4"/>
                </a:cxn>
              </a:cxnLst>
              <a:rect l="l" t="t" r="r" b="b"/>
              <a:pathLst>
                <a:path w="20508" h="20508">
                  <a:moveTo>
                    <a:pt x="20508" y="0"/>
                  </a:moveTo>
                  <a:lnTo>
                    <a:pt x="0" y="0"/>
                  </a:lnTo>
                  <a:lnTo>
                    <a:pt x="0" y="20508"/>
                  </a:lnTo>
                  <a:lnTo>
                    <a:pt x="20508" y="20508"/>
                  </a:lnTo>
                  <a:lnTo>
                    <a:pt x="20508" y="0"/>
                  </a:lnTo>
                  <a:close/>
                </a:path>
              </a:pathLst>
            </a:custGeom>
            <a:solidFill>
              <a:srgbClr val="FFFFFF"/>
            </a:solidFill>
            <a:ln w="9185" cap="flat">
              <a:noFill/>
              <a:prstDash val="solid"/>
              <a:miter/>
            </a:ln>
          </p:spPr>
          <p:txBody>
            <a:bodyPr/>
            <a:lstStyle/>
            <a:p>
              <a:endParaRPr lang="de-DE"/>
            </a:p>
          </p:txBody>
        </p:sp>
        <p:sp>
          <p:nvSpPr>
            <p:cNvPr id="139" name="Freihandform: Form 138">
              <a:extLst>
                <a:ext uri="{FF2B5EF4-FFF2-40B4-BE49-F238E27FC236}">
                  <a16:creationId xmlns:a16="http://schemas.microsoft.com/office/drawing/2014/main" id="{644280E3-CF02-A55D-CFD4-F42D39AA5380}"/>
                </a:ext>
              </a:extLst>
            </p:cNvPr>
            <p:cNvSpPr/>
            <p:nvPr/>
          </p:nvSpPr>
          <p:spPr>
            <a:xfrm>
              <a:off x="8605450" y="2822188"/>
              <a:ext cx="20508" cy="20508"/>
            </a:xfrm>
            <a:custGeom>
              <a:avLst/>
              <a:gdLst>
                <a:gd name="csX0" fmla="*/ 20508 w 20508"/>
                <a:gd name="csY0" fmla="*/ 0 h 20508"/>
                <a:gd name="csX1" fmla="*/ 0 w 20508"/>
                <a:gd name="csY1" fmla="*/ 0 h 20508"/>
                <a:gd name="csX2" fmla="*/ 0 w 20508"/>
                <a:gd name="csY2" fmla="*/ 20508 h 20508"/>
                <a:gd name="csX3" fmla="*/ 20508 w 20508"/>
                <a:gd name="csY3" fmla="*/ 20508 h 20508"/>
                <a:gd name="csX4" fmla="*/ 20508 w 20508"/>
                <a:gd name="csY4" fmla="*/ 0 h 20508"/>
              </a:gdLst>
              <a:ahLst/>
              <a:cxnLst>
                <a:cxn ang="0">
                  <a:pos x="csX0" y="csY0"/>
                </a:cxn>
                <a:cxn ang="0">
                  <a:pos x="csX1" y="csY1"/>
                </a:cxn>
                <a:cxn ang="0">
                  <a:pos x="csX2" y="csY2"/>
                </a:cxn>
                <a:cxn ang="0">
                  <a:pos x="csX3" y="csY3"/>
                </a:cxn>
                <a:cxn ang="0">
                  <a:pos x="csX4" y="csY4"/>
                </a:cxn>
              </a:cxnLst>
              <a:rect l="l" t="t" r="r" b="b"/>
              <a:pathLst>
                <a:path w="20508" h="20508">
                  <a:moveTo>
                    <a:pt x="20508" y="0"/>
                  </a:moveTo>
                  <a:lnTo>
                    <a:pt x="0" y="0"/>
                  </a:lnTo>
                  <a:lnTo>
                    <a:pt x="0" y="20508"/>
                  </a:lnTo>
                  <a:lnTo>
                    <a:pt x="20508" y="20508"/>
                  </a:lnTo>
                  <a:lnTo>
                    <a:pt x="20508" y="0"/>
                  </a:lnTo>
                  <a:close/>
                </a:path>
              </a:pathLst>
            </a:custGeom>
            <a:solidFill>
              <a:srgbClr val="FFFFFF"/>
            </a:solidFill>
            <a:ln w="9185" cap="flat">
              <a:noFill/>
              <a:prstDash val="solid"/>
              <a:miter/>
            </a:ln>
          </p:spPr>
          <p:txBody>
            <a:bodyPr/>
            <a:lstStyle/>
            <a:p>
              <a:endParaRPr lang="de-DE"/>
            </a:p>
          </p:txBody>
        </p:sp>
        <p:sp>
          <p:nvSpPr>
            <p:cNvPr id="140" name="Freihandform: Form 139">
              <a:extLst>
                <a:ext uri="{FF2B5EF4-FFF2-40B4-BE49-F238E27FC236}">
                  <a16:creationId xmlns:a16="http://schemas.microsoft.com/office/drawing/2014/main" id="{FB3839BE-9B4A-0A15-FBF4-8521E62680F1}"/>
                </a:ext>
              </a:extLst>
            </p:cNvPr>
            <p:cNvSpPr/>
            <p:nvPr/>
          </p:nvSpPr>
          <p:spPr>
            <a:xfrm>
              <a:off x="8605450" y="2864136"/>
              <a:ext cx="20508" cy="20508"/>
            </a:xfrm>
            <a:custGeom>
              <a:avLst/>
              <a:gdLst>
                <a:gd name="csX0" fmla="*/ 20508 w 20508"/>
                <a:gd name="csY0" fmla="*/ 0 h 20508"/>
                <a:gd name="csX1" fmla="*/ 0 w 20508"/>
                <a:gd name="csY1" fmla="*/ 0 h 20508"/>
                <a:gd name="csX2" fmla="*/ 0 w 20508"/>
                <a:gd name="csY2" fmla="*/ 20508 h 20508"/>
                <a:gd name="csX3" fmla="*/ 20508 w 20508"/>
                <a:gd name="csY3" fmla="*/ 20508 h 20508"/>
                <a:gd name="csX4" fmla="*/ 20508 w 20508"/>
                <a:gd name="csY4" fmla="*/ 0 h 20508"/>
              </a:gdLst>
              <a:ahLst/>
              <a:cxnLst>
                <a:cxn ang="0">
                  <a:pos x="csX0" y="csY0"/>
                </a:cxn>
                <a:cxn ang="0">
                  <a:pos x="csX1" y="csY1"/>
                </a:cxn>
                <a:cxn ang="0">
                  <a:pos x="csX2" y="csY2"/>
                </a:cxn>
                <a:cxn ang="0">
                  <a:pos x="csX3" y="csY3"/>
                </a:cxn>
                <a:cxn ang="0">
                  <a:pos x="csX4" y="csY4"/>
                </a:cxn>
              </a:cxnLst>
              <a:rect l="l" t="t" r="r" b="b"/>
              <a:pathLst>
                <a:path w="20508" h="20508">
                  <a:moveTo>
                    <a:pt x="20508" y="0"/>
                  </a:moveTo>
                  <a:lnTo>
                    <a:pt x="0" y="0"/>
                  </a:lnTo>
                  <a:lnTo>
                    <a:pt x="0" y="20508"/>
                  </a:lnTo>
                  <a:lnTo>
                    <a:pt x="20508" y="20508"/>
                  </a:lnTo>
                  <a:lnTo>
                    <a:pt x="20508" y="0"/>
                  </a:lnTo>
                  <a:close/>
                </a:path>
              </a:pathLst>
            </a:custGeom>
            <a:solidFill>
              <a:srgbClr val="FFFFFF"/>
            </a:solidFill>
            <a:ln w="9185" cap="flat">
              <a:noFill/>
              <a:prstDash val="solid"/>
              <a:miter/>
            </a:ln>
          </p:spPr>
          <p:txBody>
            <a:bodyPr/>
            <a:lstStyle/>
            <a:p>
              <a:endParaRPr lang="de-DE"/>
            </a:p>
          </p:txBody>
        </p:sp>
        <p:sp>
          <p:nvSpPr>
            <p:cNvPr id="141" name="Freihandform: Form 140">
              <a:extLst>
                <a:ext uri="{FF2B5EF4-FFF2-40B4-BE49-F238E27FC236}">
                  <a16:creationId xmlns:a16="http://schemas.microsoft.com/office/drawing/2014/main" id="{FE00EE74-8483-2503-3F5B-F3B561489B4D}"/>
                </a:ext>
              </a:extLst>
            </p:cNvPr>
            <p:cNvSpPr/>
            <p:nvPr/>
          </p:nvSpPr>
          <p:spPr>
            <a:xfrm>
              <a:off x="8626890" y="2362632"/>
              <a:ext cx="20508" cy="20507"/>
            </a:xfrm>
            <a:custGeom>
              <a:avLst/>
              <a:gdLst>
                <a:gd name="csX0" fmla="*/ 20508 w 20508"/>
                <a:gd name="csY0" fmla="*/ 0 h 20507"/>
                <a:gd name="csX1" fmla="*/ 0 w 20508"/>
                <a:gd name="csY1" fmla="*/ 0 h 20507"/>
                <a:gd name="csX2" fmla="*/ 0 w 20508"/>
                <a:gd name="csY2" fmla="*/ 20507 h 20507"/>
                <a:gd name="csX3" fmla="*/ 20508 w 20508"/>
                <a:gd name="csY3" fmla="*/ 20507 h 20507"/>
                <a:gd name="csX4" fmla="*/ 20508 w 20508"/>
                <a:gd name="csY4" fmla="*/ 0 h 20507"/>
              </a:gdLst>
              <a:ahLst/>
              <a:cxnLst>
                <a:cxn ang="0">
                  <a:pos x="csX0" y="csY0"/>
                </a:cxn>
                <a:cxn ang="0">
                  <a:pos x="csX1" y="csY1"/>
                </a:cxn>
                <a:cxn ang="0">
                  <a:pos x="csX2" y="csY2"/>
                </a:cxn>
                <a:cxn ang="0">
                  <a:pos x="csX3" y="csY3"/>
                </a:cxn>
                <a:cxn ang="0">
                  <a:pos x="csX4" y="csY4"/>
                </a:cxn>
              </a:cxnLst>
              <a:rect l="l" t="t" r="r" b="b"/>
              <a:pathLst>
                <a:path w="20508" h="20507">
                  <a:moveTo>
                    <a:pt x="20508" y="0"/>
                  </a:moveTo>
                  <a:lnTo>
                    <a:pt x="0" y="0"/>
                  </a:lnTo>
                  <a:lnTo>
                    <a:pt x="0" y="20507"/>
                  </a:lnTo>
                  <a:lnTo>
                    <a:pt x="20508" y="20507"/>
                  </a:lnTo>
                  <a:lnTo>
                    <a:pt x="20508" y="0"/>
                  </a:lnTo>
                  <a:close/>
                </a:path>
              </a:pathLst>
            </a:custGeom>
            <a:solidFill>
              <a:srgbClr val="FFFFFF"/>
            </a:solidFill>
            <a:ln w="9185" cap="flat">
              <a:noFill/>
              <a:prstDash val="solid"/>
              <a:miter/>
            </a:ln>
          </p:spPr>
          <p:txBody>
            <a:bodyPr/>
            <a:lstStyle/>
            <a:p>
              <a:endParaRPr lang="de-DE"/>
            </a:p>
          </p:txBody>
        </p:sp>
        <p:sp>
          <p:nvSpPr>
            <p:cNvPr id="142" name="Freihandform: Form 141">
              <a:extLst>
                <a:ext uri="{FF2B5EF4-FFF2-40B4-BE49-F238E27FC236}">
                  <a16:creationId xmlns:a16="http://schemas.microsoft.com/office/drawing/2014/main" id="{F3BB4B0C-21D3-E764-E91F-627E77E0CB29}"/>
                </a:ext>
              </a:extLst>
            </p:cNvPr>
            <p:cNvSpPr/>
            <p:nvPr/>
          </p:nvSpPr>
          <p:spPr>
            <a:xfrm>
              <a:off x="8626890" y="2404579"/>
              <a:ext cx="20508" cy="20507"/>
            </a:xfrm>
            <a:custGeom>
              <a:avLst/>
              <a:gdLst>
                <a:gd name="csX0" fmla="*/ 20508 w 20508"/>
                <a:gd name="csY0" fmla="*/ 0 h 20507"/>
                <a:gd name="csX1" fmla="*/ 0 w 20508"/>
                <a:gd name="csY1" fmla="*/ 0 h 20507"/>
                <a:gd name="csX2" fmla="*/ 0 w 20508"/>
                <a:gd name="csY2" fmla="*/ 20507 h 20507"/>
                <a:gd name="csX3" fmla="*/ 20508 w 20508"/>
                <a:gd name="csY3" fmla="*/ 20507 h 20507"/>
                <a:gd name="csX4" fmla="*/ 20508 w 20508"/>
                <a:gd name="csY4" fmla="*/ 0 h 20507"/>
              </a:gdLst>
              <a:ahLst/>
              <a:cxnLst>
                <a:cxn ang="0">
                  <a:pos x="csX0" y="csY0"/>
                </a:cxn>
                <a:cxn ang="0">
                  <a:pos x="csX1" y="csY1"/>
                </a:cxn>
                <a:cxn ang="0">
                  <a:pos x="csX2" y="csY2"/>
                </a:cxn>
                <a:cxn ang="0">
                  <a:pos x="csX3" y="csY3"/>
                </a:cxn>
                <a:cxn ang="0">
                  <a:pos x="csX4" y="csY4"/>
                </a:cxn>
              </a:cxnLst>
              <a:rect l="l" t="t" r="r" b="b"/>
              <a:pathLst>
                <a:path w="20508" h="20507">
                  <a:moveTo>
                    <a:pt x="20508" y="0"/>
                  </a:moveTo>
                  <a:lnTo>
                    <a:pt x="0" y="0"/>
                  </a:lnTo>
                  <a:lnTo>
                    <a:pt x="0" y="20507"/>
                  </a:lnTo>
                  <a:lnTo>
                    <a:pt x="20508" y="20507"/>
                  </a:lnTo>
                  <a:lnTo>
                    <a:pt x="20508" y="0"/>
                  </a:lnTo>
                  <a:close/>
                </a:path>
              </a:pathLst>
            </a:custGeom>
            <a:solidFill>
              <a:srgbClr val="FFFFFF"/>
            </a:solidFill>
            <a:ln w="9185" cap="flat">
              <a:noFill/>
              <a:prstDash val="solid"/>
              <a:miter/>
            </a:ln>
          </p:spPr>
          <p:txBody>
            <a:bodyPr/>
            <a:lstStyle/>
            <a:p>
              <a:endParaRPr lang="de-DE"/>
            </a:p>
          </p:txBody>
        </p:sp>
        <p:sp>
          <p:nvSpPr>
            <p:cNvPr id="143" name="Freihandform: Form 142">
              <a:extLst>
                <a:ext uri="{FF2B5EF4-FFF2-40B4-BE49-F238E27FC236}">
                  <a16:creationId xmlns:a16="http://schemas.microsoft.com/office/drawing/2014/main" id="{7790F94B-6058-2BF1-35F9-7FF7F5BF12AD}"/>
                </a:ext>
              </a:extLst>
            </p:cNvPr>
            <p:cNvSpPr/>
            <p:nvPr/>
          </p:nvSpPr>
          <p:spPr>
            <a:xfrm>
              <a:off x="8626890" y="2446526"/>
              <a:ext cx="20508" cy="20507"/>
            </a:xfrm>
            <a:custGeom>
              <a:avLst/>
              <a:gdLst>
                <a:gd name="csX0" fmla="*/ 20508 w 20508"/>
                <a:gd name="csY0" fmla="*/ 0 h 20507"/>
                <a:gd name="csX1" fmla="*/ 0 w 20508"/>
                <a:gd name="csY1" fmla="*/ 0 h 20507"/>
                <a:gd name="csX2" fmla="*/ 0 w 20508"/>
                <a:gd name="csY2" fmla="*/ 20507 h 20507"/>
                <a:gd name="csX3" fmla="*/ 20508 w 20508"/>
                <a:gd name="csY3" fmla="*/ 20507 h 20507"/>
                <a:gd name="csX4" fmla="*/ 20508 w 20508"/>
                <a:gd name="csY4" fmla="*/ 0 h 20507"/>
              </a:gdLst>
              <a:ahLst/>
              <a:cxnLst>
                <a:cxn ang="0">
                  <a:pos x="csX0" y="csY0"/>
                </a:cxn>
                <a:cxn ang="0">
                  <a:pos x="csX1" y="csY1"/>
                </a:cxn>
                <a:cxn ang="0">
                  <a:pos x="csX2" y="csY2"/>
                </a:cxn>
                <a:cxn ang="0">
                  <a:pos x="csX3" y="csY3"/>
                </a:cxn>
                <a:cxn ang="0">
                  <a:pos x="csX4" y="csY4"/>
                </a:cxn>
              </a:cxnLst>
              <a:rect l="l" t="t" r="r" b="b"/>
              <a:pathLst>
                <a:path w="20508" h="20507">
                  <a:moveTo>
                    <a:pt x="20508" y="0"/>
                  </a:moveTo>
                  <a:lnTo>
                    <a:pt x="0" y="0"/>
                  </a:lnTo>
                  <a:lnTo>
                    <a:pt x="0" y="20507"/>
                  </a:lnTo>
                  <a:lnTo>
                    <a:pt x="20508" y="20507"/>
                  </a:lnTo>
                  <a:lnTo>
                    <a:pt x="20508" y="0"/>
                  </a:lnTo>
                  <a:close/>
                </a:path>
              </a:pathLst>
            </a:custGeom>
            <a:solidFill>
              <a:srgbClr val="FFFFFF"/>
            </a:solidFill>
            <a:ln w="9185" cap="flat">
              <a:noFill/>
              <a:prstDash val="solid"/>
              <a:miter/>
            </a:ln>
          </p:spPr>
          <p:txBody>
            <a:bodyPr/>
            <a:lstStyle/>
            <a:p>
              <a:endParaRPr lang="de-DE"/>
            </a:p>
          </p:txBody>
        </p:sp>
        <p:sp>
          <p:nvSpPr>
            <p:cNvPr id="144" name="Freihandform: Form 143">
              <a:extLst>
                <a:ext uri="{FF2B5EF4-FFF2-40B4-BE49-F238E27FC236}">
                  <a16:creationId xmlns:a16="http://schemas.microsoft.com/office/drawing/2014/main" id="{71FFE888-0CF0-DDFF-01B0-00140586A86A}"/>
                </a:ext>
              </a:extLst>
            </p:cNvPr>
            <p:cNvSpPr/>
            <p:nvPr/>
          </p:nvSpPr>
          <p:spPr>
            <a:xfrm>
              <a:off x="8626890" y="2467034"/>
              <a:ext cx="20508" cy="20507"/>
            </a:xfrm>
            <a:custGeom>
              <a:avLst/>
              <a:gdLst>
                <a:gd name="csX0" fmla="*/ 20508 w 20508"/>
                <a:gd name="csY0" fmla="*/ 0 h 20507"/>
                <a:gd name="csX1" fmla="*/ 0 w 20508"/>
                <a:gd name="csY1" fmla="*/ 0 h 20507"/>
                <a:gd name="csX2" fmla="*/ 0 w 20508"/>
                <a:gd name="csY2" fmla="*/ 20507 h 20507"/>
                <a:gd name="csX3" fmla="*/ 20508 w 20508"/>
                <a:gd name="csY3" fmla="*/ 20507 h 20507"/>
                <a:gd name="csX4" fmla="*/ 20508 w 20508"/>
                <a:gd name="csY4" fmla="*/ 0 h 20507"/>
              </a:gdLst>
              <a:ahLst/>
              <a:cxnLst>
                <a:cxn ang="0">
                  <a:pos x="csX0" y="csY0"/>
                </a:cxn>
                <a:cxn ang="0">
                  <a:pos x="csX1" y="csY1"/>
                </a:cxn>
                <a:cxn ang="0">
                  <a:pos x="csX2" y="csY2"/>
                </a:cxn>
                <a:cxn ang="0">
                  <a:pos x="csX3" y="csY3"/>
                </a:cxn>
                <a:cxn ang="0">
                  <a:pos x="csX4" y="csY4"/>
                </a:cxn>
              </a:cxnLst>
              <a:rect l="l" t="t" r="r" b="b"/>
              <a:pathLst>
                <a:path w="20508" h="20507">
                  <a:moveTo>
                    <a:pt x="20508" y="0"/>
                  </a:moveTo>
                  <a:lnTo>
                    <a:pt x="0" y="0"/>
                  </a:lnTo>
                  <a:lnTo>
                    <a:pt x="0" y="20507"/>
                  </a:lnTo>
                  <a:lnTo>
                    <a:pt x="20508" y="20507"/>
                  </a:lnTo>
                  <a:lnTo>
                    <a:pt x="20508" y="0"/>
                  </a:lnTo>
                  <a:close/>
                </a:path>
              </a:pathLst>
            </a:custGeom>
            <a:solidFill>
              <a:srgbClr val="FFFFFF"/>
            </a:solidFill>
            <a:ln w="9185" cap="flat">
              <a:noFill/>
              <a:prstDash val="solid"/>
              <a:miter/>
            </a:ln>
          </p:spPr>
          <p:txBody>
            <a:bodyPr/>
            <a:lstStyle/>
            <a:p>
              <a:endParaRPr lang="de-DE"/>
            </a:p>
          </p:txBody>
        </p:sp>
        <p:sp>
          <p:nvSpPr>
            <p:cNvPr id="145" name="Freihandform: Form 144">
              <a:extLst>
                <a:ext uri="{FF2B5EF4-FFF2-40B4-BE49-F238E27FC236}">
                  <a16:creationId xmlns:a16="http://schemas.microsoft.com/office/drawing/2014/main" id="{05D2DBA8-5E74-CD0C-F5F8-158CD4C918CE}"/>
                </a:ext>
              </a:extLst>
            </p:cNvPr>
            <p:cNvSpPr/>
            <p:nvPr/>
          </p:nvSpPr>
          <p:spPr>
            <a:xfrm>
              <a:off x="8626890" y="2487541"/>
              <a:ext cx="20508" cy="20507"/>
            </a:xfrm>
            <a:custGeom>
              <a:avLst/>
              <a:gdLst>
                <a:gd name="csX0" fmla="*/ 20508 w 20508"/>
                <a:gd name="csY0" fmla="*/ 0 h 20507"/>
                <a:gd name="csX1" fmla="*/ 0 w 20508"/>
                <a:gd name="csY1" fmla="*/ 0 h 20507"/>
                <a:gd name="csX2" fmla="*/ 0 w 20508"/>
                <a:gd name="csY2" fmla="*/ 20507 h 20507"/>
                <a:gd name="csX3" fmla="*/ 20508 w 20508"/>
                <a:gd name="csY3" fmla="*/ 20507 h 20507"/>
                <a:gd name="csX4" fmla="*/ 20508 w 20508"/>
                <a:gd name="csY4" fmla="*/ 0 h 20507"/>
              </a:gdLst>
              <a:ahLst/>
              <a:cxnLst>
                <a:cxn ang="0">
                  <a:pos x="csX0" y="csY0"/>
                </a:cxn>
                <a:cxn ang="0">
                  <a:pos x="csX1" y="csY1"/>
                </a:cxn>
                <a:cxn ang="0">
                  <a:pos x="csX2" y="csY2"/>
                </a:cxn>
                <a:cxn ang="0">
                  <a:pos x="csX3" y="csY3"/>
                </a:cxn>
                <a:cxn ang="0">
                  <a:pos x="csX4" y="csY4"/>
                </a:cxn>
              </a:cxnLst>
              <a:rect l="l" t="t" r="r" b="b"/>
              <a:pathLst>
                <a:path w="20508" h="20507">
                  <a:moveTo>
                    <a:pt x="20508" y="0"/>
                  </a:moveTo>
                  <a:lnTo>
                    <a:pt x="0" y="0"/>
                  </a:lnTo>
                  <a:lnTo>
                    <a:pt x="0" y="20507"/>
                  </a:lnTo>
                  <a:lnTo>
                    <a:pt x="20508" y="20507"/>
                  </a:lnTo>
                  <a:lnTo>
                    <a:pt x="20508" y="0"/>
                  </a:lnTo>
                  <a:close/>
                </a:path>
              </a:pathLst>
            </a:custGeom>
            <a:solidFill>
              <a:srgbClr val="FFFFFF"/>
            </a:solidFill>
            <a:ln w="9185" cap="flat">
              <a:noFill/>
              <a:prstDash val="solid"/>
              <a:miter/>
            </a:ln>
          </p:spPr>
          <p:txBody>
            <a:bodyPr/>
            <a:lstStyle/>
            <a:p>
              <a:endParaRPr lang="de-DE"/>
            </a:p>
          </p:txBody>
        </p:sp>
        <p:sp>
          <p:nvSpPr>
            <p:cNvPr id="146" name="Freihandform: Form 145">
              <a:extLst>
                <a:ext uri="{FF2B5EF4-FFF2-40B4-BE49-F238E27FC236}">
                  <a16:creationId xmlns:a16="http://schemas.microsoft.com/office/drawing/2014/main" id="{11544EE3-7C33-2B85-562F-12567AD40729}"/>
                </a:ext>
              </a:extLst>
            </p:cNvPr>
            <p:cNvSpPr/>
            <p:nvPr/>
          </p:nvSpPr>
          <p:spPr>
            <a:xfrm>
              <a:off x="8626890" y="2508982"/>
              <a:ext cx="20508" cy="20507"/>
            </a:xfrm>
            <a:custGeom>
              <a:avLst/>
              <a:gdLst>
                <a:gd name="csX0" fmla="*/ 20508 w 20508"/>
                <a:gd name="csY0" fmla="*/ 0 h 20507"/>
                <a:gd name="csX1" fmla="*/ 0 w 20508"/>
                <a:gd name="csY1" fmla="*/ 0 h 20507"/>
                <a:gd name="csX2" fmla="*/ 0 w 20508"/>
                <a:gd name="csY2" fmla="*/ 20507 h 20507"/>
                <a:gd name="csX3" fmla="*/ 20508 w 20508"/>
                <a:gd name="csY3" fmla="*/ 20507 h 20507"/>
                <a:gd name="csX4" fmla="*/ 20508 w 20508"/>
                <a:gd name="csY4" fmla="*/ 0 h 20507"/>
              </a:gdLst>
              <a:ahLst/>
              <a:cxnLst>
                <a:cxn ang="0">
                  <a:pos x="csX0" y="csY0"/>
                </a:cxn>
                <a:cxn ang="0">
                  <a:pos x="csX1" y="csY1"/>
                </a:cxn>
                <a:cxn ang="0">
                  <a:pos x="csX2" y="csY2"/>
                </a:cxn>
                <a:cxn ang="0">
                  <a:pos x="csX3" y="csY3"/>
                </a:cxn>
                <a:cxn ang="0">
                  <a:pos x="csX4" y="csY4"/>
                </a:cxn>
              </a:cxnLst>
              <a:rect l="l" t="t" r="r" b="b"/>
              <a:pathLst>
                <a:path w="20508" h="20507">
                  <a:moveTo>
                    <a:pt x="20508" y="0"/>
                  </a:moveTo>
                  <a:lnTo>
                    <a:pt x="0" y="0"/>
                  </a:lnTo>
                  <a:lnTo>
                    <a:pt x="0" y="20507"/>
                  </a:lnTo>
                  <a:lnTo>
                    <a:pt x="20508" y="20507"/>
                  </a:lnTo>
                  <a:lnTo>
                    <a:pt x="20508" y="0"/>
                  </a:lnTo>
                  <a:close/>
                </a:path>
              </a:pathLst>
            </a:custGeom>
            <a:solidFill>
              <a:srgbClr val="FFFFFF"/>
            </a:solidFill>
            <a:ln w="9185" cap="flat">
              <a:noFill/>
              <a:prstDash val="solid"/>
              <a:miter/>
            </a:ln>
          </p:spPr>
          <p:txBody>
            <a:bodyPr/>
            <a:lstStyle/>
            <a:p>
              <a:endParaRPr lang="de-DE"/>
            </a:p>
          </p:txBody>
        </p:sp>
        <p:sp>
          <p:nvSpPr>
            <p:cNvPr id="147" name="Freihandform: Form 146">
              <a:extLst>
                <a:ext uri="{FF2B5EF4-FFF2-40B4-BE49-F238E27FC236}">
                  <a16:creationId xmlns:a16="http://schemas.microsoft.com/office/drawing/2014/main" id="{27C6DE8A-3E8D-BC82-A668-98A7C507A50D}"/>
                </a:ext>
              </a:extLst>
            </p:cNvPr>
            <p:cNvSpPr/>
            <p:nvPr/>
          </p:nvSpPr>
          <p:spPr>
            <a:xfrm>
              <a:off x="8626890" y="2529489"/>
              <a:ext cx="20508" cy="20508"/>
            </a:xfrm>
            <a:custGeom>
              <a:avLst/>
              <a:gdLst>
                <a:gd name="csX0" fmla="*/ 20508 w 20508"/>
                <a:gd name="csY0" fmla="*/ 0 h 20508"/>
                <a:gd name="csX1" fmla="*/ 0 w 20508"/>
                <a:gd name="csY1" fmla="*/ 0 h 20508"/>
                <a:gd name="csX2" fmla="*/ 0 w 20508"/>
                <a:gd name="csY2" fmla="*/ 20508 h 20508"/>
                <a:gd name="csX3" fmla="*/ 20508 w 20508"/>
                <a:gd name="csY3" fmla="*/ 20508 h 20508"/>
                <a:gd name="csX4" fmla="*/ 20508 w 20508"/>
                <a:gd name="csY4" fmla="*/ 0 h 20508"/>
              </a:gdLst>
              <a:ahLst/>
              <a:cxnLst>
                <a:cxn ang="0">
                  <a:pos x="csX0" y="csY0"/>
                </a:cxn>
                <a:cxn ang="0">
                  <a:pos x="csX1" y="csY1"/>
                </a:cxn>
                <a:cxn ang="0">
                  <a:pos x="csX2" y="csY2"/>
                </a:cxn>
                <a:cxn ang="0">
                  <a:pos x="csX3" y="csY3"/>
                </a:cxn>
                <a:cxn ang="0">
                  <a:pos x="csX4" y="csY4"/>
                </a:cxn>
              </a:cxnLst>
              <a:rect l="l" t="t" r="r" b="b"/>
              <a:pathLst>
                <a:path w="20508" h="20508">
                  <a:moveTo>
                    <a:pt x="20508" y="0"/>
                  </a:moveTo>
                  <a:lnTo>
                    <a:pt x="0" y="0"/>
                  </a:lnTo>
                  <a:lnTo>
                    <a:pt x="0" y="20508"/>
                  </a:lnTo>
                  <a:lnTo>
                    <a:pt x="20508" y="20508"/>
                  </a:lnTo>
                  <a:lnTo>
                    <a:pt x="20508" y="0"/>
                  </a:lnTo>
                  <a:close/>
                </a:path>
              </a:pathLst>
            </a:custGeom>
            <a:solidFill>
              <a:srgbClr val="FFFFFF"/>
            </a:solidFill>
            <a:ln w="9185" cap="flat">
              <a:noFill/>
              <a:prstDash val="solid"/>
              <a:miter/>
            </a:ln>
          </p:spPr>
          <p:txBody>
            <a:bodyPr/>
            <a:lstStyle/>
            <a:p>
              <a:endParaRPr lang="de-DE"/>
            </a:p>
          </p:txBody>
        </p:sp>
        <p:sp>
          <p:nvSpPr>
            <p:cNvPr id="148" name="Freihandform: Form 147">
              <a:extLst>
                <a:ext uri="{FF2B5EF4-FFF2-40B4-BE49-F238E27FC236}">
                  <a16:creationId xmlns:a16="http://schemas.microsoft.com/office/drawing/2014/main" id="{54E46C64-E454-7187-B51A-E8B4B07F1B97}"/>
                </a:ext>
              </a:extLst>
            </p:cNvPr>
            <p:cNvSpPr/>
            <p:nvPr/>
          </p:nvSpPr>
          <p:spPr>
            <a:xfrm>
              <a:off x="8626890" y="2550929"/>
              <a:ext cx="20508" cy="20508"/>
            </a:xfrm>
            <a:custGeom>
              <a:avLst/>
              <a:gdLst>
                <a:gd name="csX0" fmla="*/ 20508 w 20508"/>
                <a:gd name="csY0" fmla="*/ 0 h 20508"/>
                <a:gd name="csX1" fmla="*/ 0 w 20508"/>
                <a:gd name="csY1" fmla="*/ 0 h 20508"/>
                <a:gd name="csX2" fmla="*/ 0 w 20508"/>
                <a:gd name="csY2" fmla="*/ 20508 h 20508"/>
                <a:gd name="csX3" fmla="*/ 20508 w 20508"/>
                <a:gd name="csY3" fmla="*/ 20508 h 20508"/>
                <a:gd name="csX4" fmla="*/ 20508 w 20508"/>
                <a:gd name="csY4" fmla="*/ 0 h 20508"/>
              </a:gdLst>
              <a:ahLst/>
              <a:cxnLst>
                <a:cxn ang="0">
                  <a:pos x="csX0" y="csY0"/>
                </a:cxn>
                <a:cxn ang="0">
                  <a:pos x="csX1" y="csY1"/>
                </a:cxn>
                <a:cxn ang="0">
                  <a:pos x="csX2" y="csY2"/>
                </a:cxn>
                <a:cxn ang="0">
                  <a:pos x="csX3" y="csY3"/>
                </a:cxn>
                <a:cxn ang="0">
                  <a:pos x="csX4" y="csY4"/>
                </a:cxn>
              </a:cxnLst>
              <a:rect l="l" t="t" r="r" b="b"/>
              <a:pathLst>
                <a:path w="20508" h="20508">
                  <a:moveTo>
                    <a:pt x="20508" y="0"/>
                  </a:moveTo>
                  <a:lnTo>
                    <a:pt x="0" y="0"/>
                  </a:lnTo>
                  <a:lnTo>
                    <a:pt x="0" y="20508"/>
                  </a:lnTo>
                  <a:lnTo>
                    <a:pt x="20508" y="20508"/>
                  </a:lnTo>
                  <a:lnTo>
                    <a:pt x="20508" y="0"/>
                  </a:lnTo>
                  <a:close/>
                </a:path>
              </a:pathLst>
            </a:custGeom>
            <a:solidFill>
              <a:srgbClr val="FFFFFF"/>
            </a:solidFill>
            <a:ln w="9185" cap="flat">
              <a:noFill/>
              <a:prstDash val="solid"/>
              <a:miter/>
            </a:ln>
          </p:spPr>
          <p:txBody>
            <a:bodyPr/>
            <a:lstStyle/>
            <a:p>
              <a:endParaRPr lang="de-DE"/>
            </a:p>
          </p:txBody>
        </p:sp>
        <p:sp>
          <p:nvSpPr>
            <p:cNvPr id="149" name="Freihandform: Form 148">
              <a:extLst>
                <a:ext uri="{FF2B5EF4-FFF2-40B4-BE49-F238E27FC236}">
                  <a16:creationId xmlns:a16="http://schemas.microsoft.com/office/drawing/2014/main" id="{32F50653-02AF-50C1-1904-181ABC7C4C94}"/>
                </a:ext>
              </a:extLst>
            </p:cNvPr>
            <p:cNvSpPr/>
            <p:nvPr/>
          </p:nvSpPr>
          <p:spPr>
            <a:xfrm>
              <a:off x="8626890" y="2571436"/>
              <a:ext cx="20508" cy="20508"/>
            </a:xfrm>
            <a:custGeom>
              <a:avLst/>
              <a:gdLst>
                <a:gd name="csX0" fmla="*/ 20508 w 20508"/>
                <a:gd name="csY0" fmla="*/ 0 h 20508"/>
                <a:gd name="csX1" fmla="*/ 0 w 20508"/>
                <a:gd name="csY1" fmla="*/ 0 h 20508"/>
                <a:gd name="csX2" fmla="*/ 0 w 20508"/>
                <a:gd name="csY2" fmla="*/ 20508 h 20508"/>
                <a:gd name="csX3" fmla="*/ 20508 w 20508"/>
                <a:gd name="csY3" fmla="*/ 20508 h 20508"/>
                <a:gd name="csX4" fmla="*/ 20508 w 20508"/>
                <a:gd name="csY4" fmla="*/ 0 h 20508"/>
              </a:gdLst>
              <a:ahLst/>
              <a:cxnLst>
                <a:cxn ang="0">
                  <a:pos x="csX0" y="csY0"/>
                </a:cxn>
                <a:cxn ang="0">
                  <a:pos x="csX1" y="csY1"/>
                </a:cxn>
                <a:cxn ang="0">
                  <a:pos x="csX2" y="csY2"/>
                </a:cxn>
                <a:cxn ang="0">
                  <a:pos x="csX3" y="csY3"/>
                </a:cxn>
                <a:cxn ang="0">
                  <a:pos x="csX4" y="csY4"/>
                </a:cxn>
              </a:cxnLst>
              <a:rect l="l" t="t" r="r" b="b"/>
              <a:pathLst>
                <a:path w="20508" h="20508">
                  <a:moveTo>
                    <a:pt x="20508" y="0"/>
                  </a:moveTo>
                  <a:lnTo>
                    <a:pt x="0" y="0"/>
                  </a:lnTo>
                  <a:lnTo>
                    <a:pt x="0" y="20508"/>
                  </a:lnTo>
                  <a:lnTo>
                    <a:pt x="20508" y="20508"/>
                  </a:lnTo>
                  <a:lnTo>
                    <a:pt x="20508" y="0"/>
                  </a:lnTo>
                  <a:close/>
                </a:path>
              </a:pathLst>
            </a:custGeom>
            <a:solidFill>
              <a:srgbClr val="FFFFFF"/>
            </a:solidFill>
            <a:ln w="9185" cap="flat">
              <a:noFill/>
              <a:prstDash val="solid"/>
              <a:miter/>
            </a:ln>
          </p:spPr>
          <p:txBody>
            <a:bodyPr/>
            <a:lstStyle/>
            <a:p>
              <a:endParaRPr lang="de-DE"/>
            </a:p>
          </p:txBody>
        </p:sp>
        <p:sp>
          <p:nvSpPr>
            <p:cNvPr id="150" name="Freihandform: Form 149">
              <a:extLst>
                <a:ext uri="{FF2B5EF4-FFF2-40B4-BE49-F238E27FC236}">
                  <a16:creationId xmlns:a16="http://schemas.microsoft.com/office/drawing/2014/main" id="{D5D24B48-2307-531E-0BFA-48C15A8071DC}"/>
                </a:ext>
              </a:extLst>
            </p:cNvPr>
            <p:cNvSpPr/>
            <p:nvPr/>
          </p:nvSpPr>
          <p:spPr>
            <a:xfrm>
              <a:off x="8626890" y="2591944"/>
              <a:ext cx="20508" cy="20508"/>
            </a:xfrm>
            <a:custGeom>
              <a:avLst/>
              <a:gdLst>
                <a:gd name="csX0" fmla="*/ 20508 w 20508"/>
                <a:gd name="csY0" fmla="*/ 0 h 20508"/>
                <a:gd name="csX1" fmla="*/ 0 w 20508"/>
                <a:gd name="csY1" fmla="*/ 0 h 20508"/>
                <a:gd name="csX2" fmla="*/ 0 w 20508"/>
                <a:gd name="csY2" fmla="*/ 20508 h 20508"/>
                <a:gd name="csX3" fmla="*/ 20508 w 20508"/>
                <a:gd name="csY3" fmla="*/ 20508 h 20508"/>
                <a:gd name="csX4" fmla="*/ 20508 w 20508"/>
                <a:gd name="csY4" fmla="*/ 0 h 20508"/>
              </a:gdLst>
              <a:ahLst/>
              <a:cxnLst>
                <a:cxn ang="0">
                  <a:pos x="csX0" y="csY0"/>
                </a:cxn>
                <a:cxn ang="0">
                  <a:pos x="csX1" y="csY1"/>
                </a:cxn>
                <a:cxn ang="0">
                  <a:pos x="csX2" y="csY2"/>
                </a:cxn>
                <a:cxn ang="0">
                  <a:pos x="csX3" y="csY3"/>
                </a:cxn>
                <a:cxn ang="0">
                  <a:pos x="csX4" y="csY4"/>
                </a:cxn>
              </a:cxnLst>
              <a:rect l="l" t="t" r="r" b="b"/>
              <a:pathLst>
                <a:path w="20508" h="20508">
                  <a:moveTo>
                    <a:pt x="20508" y="0"/>
                  </a:moveTo>
                  <a:lnTo>
                    <a:pt x="0" y="0"/>
                  </a:lnTo>
                  <a:lnTo>
                    <a:pt x="0" y="20508"/>
                  </a:lnTo>
                  <a:lnTo>
                    <a:pt x="20508" y="20508"/>
                  </a:lnTo>
                  <a:lnTo>
                    <a:pt x="20508" y="0"/>
                  </a:lnTo>
                  <a:close/>
                </a:path>
              </a:pathLst>
            </a:custGeom>
            <a:solidFill>
              <a:srgbClr val="FFFFFF"/>
            </a:solidFill>
            <a:ln w="9185" cap="flat">
              <a:noFill/>
              <a:prstDash val="solid"/>
              <a:miter/>
            </a:ln>
          </p:spPr>
          <p:txBody>
            <a:bodyPr/>
            <a:lstStyle/>
            <a:p>
              <a:endParaRPr lang="de-DE"/>
            </a:p>
          </p:txBody>
        </p:sp>
        <p:sp>
          <p:nvSpPr>
            <p:cNvPr id="151" name="Freihandform: Form 150">
              <a:extLst>
                <a:ext uri="{FF2B5EF4-FFF2-40B4-BE49-F238E27FC236}">
                  <a16:creationId xmlns:a16="http://schemas.microsoft.com/office/drawing/2014/main" id="{09C4AE6B-3D04-3E3A-03F2-B20467B04F1A}"/>
                </a:ext>
              </a:extLst>
            </p:cNvPr>
            <p:cNvSpPr/>
            <p:nvPr/>
          </p:nvSpPr>
          <p:spPr>
            <a:xfrm>
              <a:off x="8626890" y="2696346"/>
              <a:ext cx="20508" cy="20508"/>
            </a:xfrm>
            <a:custGeom>
              <a:avLst/>
              <a:gdLst>
                <a:gd name="csX0" fmla="*/ 20508 w 20508"/>
                <a:gd name="csY0" fmla="*/ 0 h 20508"/>
                <a:gd name="csX1" fmla="*/ 0 w 20508"/>
                <a:gd name="csY1" fmla="*/ 0 h 20508"/>
                <a:gd name="csX2" fmla="*/ 0 w 20508"/>
                <a:gd name="csY2" fmla="*/ 20508 h 20508"/>
                <a:gd name="csX3" fmla="*/ 20508 w 20508"/>
                <a:gd name="csY3" fmla="*/ 20508 h 20508"/>
                <a:gd name="csX4" fmla="*/ 20508 w 20508"/>
                <a:gd name="csY4" fmla="*/ 0 h 20508"/>
              </a:gdLst>
              <a:ahLst/>
              <a:cxnLst>
                <a:cxn ang="0">
                  <a:pos x="csX0" y="csY0"/>
                </a:cxn>
                <a:cxn ang="0">
                  <a:pos x="csX1" y="csY1"/>
                </a:cxn>
                <a:cxn ang="0">
                  <a:pos x="csX2" y="csY2"/>
                </a:cxn>
                <a:cxn ang="0">
                  <a:pos x="csX3" y="csY3"/>
                </a:cxn>
                <a:cxn ang="0">
                  <a:pos x="csX4" y="csY4"/>
                </a:cxn>
              </a:cxnLst>
              <a:rect l="l" t="t" r="r" b="b"/>
              <a:pathLst>
                <a:path w="20508" h="20508">
                  <a:moveTo>
                    <a:pt x="20508" y="0"/>
                  </a:moveTo>
                  <a:lnTo>
                    <a:pt x="0" y="0"/>
                  </a:lnTo>
                  <a:lnTo>
                    <a:pt x="0" y="20508"/>
                  </a:lnTo>
                  <a:lnTo>
                    <a:pt x="20508" y="20508"/>
                  </a:lnTo>
                  <a:lnTo>
                    <a:pt x="20508" y="0"/>
                  </a:lnTo>
                  <a:close/>
                </a:path>
              </a:pathLst>
            </a:custGeom>
            <a:solidFill>
              <a:srgbClr val="FFFFFF"/>
            </a:solidFill>
            <a:ln w="9185" cap="flat">
              <a:noFill/>
              <a:prstDash val="solid"/>
              <a:miter/>
            </a:ln>
          </p:spPr>
          <p:txBody>
            <a:bodyPr/>
            <a:lstStyle/>
            <a:p>
              <a:endParaRPr lang="de-DE"/>
            </a:p>
          </p:txBody>
        </p:sp>
        <p:sp>
          <p:nvSpPr>
            <p:cNvPr id="152" name="Freihandform: Form 151">
              <a:extLst>
                <a:ext uri="{FF2B5EF4-FFF2-40B4-BE49-F238E27FC236}">
                  <a16:creationId xmlns:a16="http://schemas.microsoft.com/office/drawing/2014/main" id="{70B0B501-A578-B169-0DF0-7C463B5DEDEF}"/>
                </a:ext>
              </a:extLst>
            </p:cNvPr>
            <p:cNvSpPr/>
            <p:nvPr/>
          </p:nvSpPr>
          <p:spPr>
            <a:xfrm>
              <a:off x="8626890" y="2717786"/>
              <a:ext cx="20508" cy="20508"/>
            </a:xfrm>
            <a:custGeom>
              <a:avLst/>
              <a:gdLst>
                <a:gd name="csX0" fmla="*/ 20508 w 20508"/>
                <a:gd name="csY0" fmla="*/ 0 h 20508"/>
                <a:gd name="csX1" fmla="*/ 0 w 20508"/>
                <a:gd name="csY1" fmla="*/ 0 h 20508"/>
                <a:gd name="csX2" fmla="*/ 0 w 20508"/>
                <a:gd name="csY2" fmla="*/ 20508 h 20508"/>
                <a:gd name="csX3" fmla="*/ 20508 w 20508"/>
                <a:gd name="csY3" fmla="*/ 20508 h 20508"/>
                <a:gd name="csX4" fmla="*/ 20508 w 20508"/>
                <a:gd name="csY4" fmla="*/ 0 h 20508"/>
              </a:gdLst>
              <a:ahLst/>
              <a:cxnLst>
                <a:cxn ang="0">
                  <a:pos x="csX0" y="csY0"/>
                </a:cxn>
                <a:cxn ang="0">
                  <a:pos x="csX1" y="csY1"/>
                </a:cxn>
                <a:cxn ang="0">
                  <a:pos x="csX2" y="csY2"/>
                </a:cxn>
                <a:cxn ang="0">
                  <a:pos x="csX3" y="csY3"/>
                </a:cxn>
                <a:cxn ang="0">
                  <a:pos x="csX4" y="csY4"/>
                </a:cxn>
              </a:cxnLst>
              <a:rect l="l" t="t" r="r" b="b"/>
              <a:pathLst>
                <a:path w="20508" h="20508">
                  <a:moveTo>
                    <a:pt x="20508" y="0"/>
                  </a:moveTo>
                  <a:lnTo>
                    <a:pt x="0" y="0"/>
                  </a:lnTo>
                  <a:lnTo>
                    <a:pt x="0" y="20508"/>
                  </a:lnTo>
                  <a:lnTo>
                    <a:pt x="20508" y="20508"/>
                  </a:lnTo>
                  <a:lnTo>
                    <a:pt x="20508" y="0"/>
                  </a:lnTo>
                  <a:close/>
                </a:path>
              </a:pathLst>
            </a:custGeom>
            <a:solidFill>
              <a:srgbClr val="FFFFFF"/>
            </a:solidFill>
            <a:ln w="9185" cap="flat">
              <a:noFill/>
              <a:prstDash val="solid"/>
              <a:miter/>
            </a:ln>
          </p:spPr>
          <p:txBody>
            <a:bodyPr/>
            <a:lstStyle/>
            <a:p>
              <a:endParaRPr lang="de-DE"/>
            </a:p>
          </p:txBody>
        </p:sp>
        <p:sp>
          <p:nvSpPr>
            <p:cNvPr id="153" name="Freihandform: Form 152">
              <a:extLst>
                <a:ext uri="{FF2B5EF4-FFF2-40B4-BE49-F238E27FC236}">
                  <a16:creationId xmlns:a16="http://schemas.microsoft.com/office/drawing/2014/main" id="{E2C3AB87-4026-C098-C1FE-20EAE2CFFF37}"/>
                </a:ext>
              </a:extLst>
            </p:cNvPr>
            <p:cNvSpPr/>
            <p:nvPr/>
          </p:nvSpPr>
          <p:spPr>
            <a:xfrm>
              <a:off x="8626890" y="2738293"/>
              <a:ext cx="20508" cy="20508"/>
            </a:xfrm>
            <a:custGeom>
              <a:avLst/>
              <a:gdLst>
                <a:gd name="csX0" fmla="*/ 20508 w 20508"/>
                <a:gd name="csY0" fmla="*/ 0 h 20508"/>
                <a:gd name="csX1" fmla="*/ 0 w 20508"/>
                <a:gd name="csY1" fmla="*/ 0 h 20508"/>
                <a:gd name="csX2" fmla="*/ 0 w 20508"/>
                <a:gd name="csY2" fmla="*/ 20508 h 20508"/>
                <a:gd name="csX3" fmla="*/ 20508 w 20508"/>
                <a:gd name="csY3" fmla="*/ 20508 h 20508"/>
                <a:gd name="csX4" fmla="*/ 20508 w 20508"/>
                <a:gd name="csY4" fmla="*/ 0 h 20508"/>
              </a:gdLst>
              <a:ahLst/>
              <a:cxnLst>
                <a:cxn ang="0">
                  <a:pos x="csX0" y="csY0"/>
                </a:cxn>
                <a:cxn ang="0">
                  <a:pos x="csX1" y="csY1"/>
                </a:cxn>
                <a:cxn ang="0">
                  <a:pos x="csX2" y="csY2"/>
                </a:cxn>
                <a:cxn ang="0">
                  <a:pos x="csX3" y="csY3"/>
                </a:cxn>
                <a:cxn ang="0">
                  <a:pos x="csX4" y="csY4"/>
                </a:cxn>
              </a:cxnLst>
              <a:rect l="l" t="t" r="r" b="b"/>
              <a:pathLst>
                <a:path w="20508" h="20508">
                  <a:moveTo>
                    <a:pt x="20508" y="0"/>
                  </a:moveTo>
                  <a:lnTo>
                    <a:pt x="0" y="0"/>
                  </a:lnTo>
                  <a:lnTo>
                    <a:pt x="0" y="20508"/>
                  </a:lnTo>
                  <a:lnTo>
                    <a:pt x="20508" y="20508"/>
                  </a:lnTo>
                  <a:lnTo>
                    <a:pt x="20508" y="0"/>
                  </a:lnTo>
                  <a:close/>
                </a:path>
              </a:pathLst>
            </a:custGeom>
            <a:solidFill>
              <a:srgbClr val="FFFFFF"/>
            </a:solidFill>
            <a:ln w="9185" cap="flat">
              <a:noFill/>
              <a:prstDash val="solid"/>
              <a:miter/>
            </a:ln>
          </p:spPr>
          <p:txBody>
            <a:bodyPr/>
            <a:lstStyle/>
            <a:p>
              <a:endParaRPr lang="de-DE"/>
            </a:p>
          </p:txBody>
        </p:sp>
        <p:sp>
          <p:nvSpPr>
            <p:cNvPr id="154" name="Freihandform: Form 153">
              <a:extLst>
                <a:ext uri="{FF2B5EF4-FFF2-40B4-BE49-F238E27FC236}">
                  <a16:creationId xmlns:a16="http://schemas.microsoft.com/office/drawing/2014/main" id="{6BB1D3CA-D6F9-A378-EABA-CF2F0E2767D3}"/>
                </a:ext>
              </a:extLst>
            </p:cNvPr>
            <p:cNvSpPr/>
            <p:nvPr/>
          </p:nvSpPr>
          <p:spPr>
            <a:xfrm>
              <a:off x="8626890" y="2759734"/>
              <a:ext cx="20508" cy="20508"/>
            </a:xfrm>
            <a:custGeom>
              <a:avLst/>
              <a:gdLst>
                <a:gd name="csX0" fmla="*/ 20508 w 20508"/>
                <a:gd name="csY0" fmla="*/ 0 h 20508"/>
                <a:gd name="csX1" fmla="*/ 0 w 20508"/>
                <a:gd name="csY1" fmla="*/ 0 h 20508"/>
                <a:gd name="csX2" fmla="*/ 0 w 20508"/>
                <a:gd name="csY2" fmla="*/ 20508 h 20508"/>
                <a:gd name="csX3" fmla="*/ 20508 w 20508"/>
                <a:gd name="csY3" fmla="*/ 20508 h 20508"/>
                <a:gd name="csX4" fmla="*/ 20508 w 20508"/>
                <a:gd name="csY4" fmla="*/ 0 h 20508"/>
              </a:gdLst>
              <a:ahLst/>
              <a:cxnLst>
                <a:cxn ang="0">
                  <a:pos x="csX0" y="csY0"/>
                </a:cxn>
                <a:cxn ang="0">
                  <a:pos x="csX1" y="csY1"/>
                </a:cxn>
                <a:cxn ang="0">
                  <a:pos x="csX2" y="csY2"/>
                </a:cxn>
                <a:cxn ang="0">
                  <a:pos x="csX3" y="csY3"/>
                </a:cxn>
                <a:cxn ang="0">
                  <a:pos x="csX4" y="csY4"/>
                </a:cxn>
              </a:cxnLst>
              <a:rect l="l" t="t" r="r" b="b"/>
              <a:pathLst>
                <a:path w="20508" h="20508">
                  <a:moveTo>
                    <a:pt x="20508" y="0"/>
                  </a:moveTo>
                  <a:lnTo>
                    <a:pt x="0" y="0"/>
                  </a:lnTo>
                  <a:lnTo>
                    <a:pt x="0" y="20508"/>
                  </a:lnTo>
                  <a:lnTo>
                    <a:pt x="20508" y="20508"/>
                  </a:lnTo>
                  <a:lnTo>
                    <a:pt x="20508" y="0"/>
                  </a:lnTo>
                  <a:close/>
                </a:path>
              </a:pathLst>
            </a:custGeom>
            <a:solidFill>
              <a:srgbClr val="FFFFFF"/>
            </a:solidFill>
            <a:ln w="9185" cap="flat">
              <a:noFill/>
              <a:prstDash val="solid"/>
              <a:miter/>
            </a:ln>
          </p:spPr>
          <p:txBody>
            <a:bodyPr/>
            <a:lstStyle/>
            <a:p>
              <a:endParaRPr lang="de-DE"/>
            </a:p>
          </p:txBody>
        </p:sp>
        <p:sp>
          <p:nvSpPr>
            <p:cNvPr id="155" name="Freihandform: Form 154">
              <a:extLst>
                <a:ext uri="{FF2B5EF4-FFF2-40B4-BE49-F238E27FC236}">
                  <a16:creationId xmlns:a16="http://schemas.microsoft.com/office/drawing/2014/main" id="{4EA21689-3E1D-B965-511E-202479A103FB}"/>
                </a:ext>
              </a:extLst>
            </p:cNvPr>
            <p:cNvSpPr/>
            <p:nvPr/>
          </p:nvSpPr>
          <p:spPr>
            <a:xfrm>
              <a:off x="8626890" y="2780241"/>
              <a:ext cx="20508" cy="20508"/>
            </a:xfrm>
            <a:custGeom>
              <a:avLst/>
              <a:gdLst>
                <a:gd name="csX0" fmla="*/ 20508 w 20508"/>
                <a:gd name="csY0" fmla="*/ 0 h 20508"/>
                <a:gd name="csX1" fmla="*/ 0 w 20508"/>
                <a:gd name="csY1" fmla="*/ 0 h 20508"/>
                <a:gd name="csX2" fmla="*/ 0 w 20508"/>
                <a:gd name="csY2" fmla="*/ 20508 h 20508"/>
                <a:gd name="csX3" fmla="*/ 20508 w 20508"/>
                <a:gd name="csY3" fmla="*/ 20508 h 20508"/>
                <a:gd name="csX4" fmla="*/ 20508 w 20508"/>
                <a:gd name="csY4" fmla="*/ 0 h 20508"/>
              </a:gdLst>
              <a:ahLst/>
              <a:cxnLst>
                <a:cxn ang="0">
                  <a:pos x="csX0" y="csY0"/>
                </a:cxn>
                <a:cxn ang="0">
                  <a:pos x="csX1" y="csY1"/>
                </a:cxn>
                <a:cxn ang="0">
                  <a:pos x="csX2" y="csY2"/>
                </a:cxn>
                <a:cxn ang="0">
                  <a:pos x="csX3" y="csY3"/>
                </a:cxn>
                <a:cxn ang="0">
                  <a:pos x="csX4" y="csY4"/>
                </a:cxn>
              </a:cxnLst>
              <a:rect l="l" t="t" r="r" b="b"/>
              <a:pathLst>
                <a:path w="20508" h="20508">
                  <a:moveTo>
                    <a:pt x="20508" y="0"/>
                  </a:moveTo>
                  <a:lnTo>
                    <a:pt x="0" y="0"/>
                  </a:lnTo>
                  <a:lnTo>
                    <a:pt x="0" y="20508"/>
                  </a:lnTo>
                  <a:lnTo>
                    <a:pt x="20508" y="20508"/>
                  </a:lnTo>
                  <a:lnTo>
                    <a:pt x="20508" y="0"/>
                  </a:lnTo>
                  <a:close/>
                </a:path>
              </a:pathLst>
            </a:custGeom>
            <a:solidFill>
              <a:srgbClr val="FFFFFF"/>
            </a:solidFill>
            <a:ln w="9185" cap="flat">
              <a:noFill/>
              <a:prstDash val="solid"/>
              <a:miter/>
            </a:ln>
          </p:spPr>
          <p:txBody>
            <a:bodyPr/>
            <a:lstStyle/>
            <a:p>
              <a:endParaRPr lang="de-DE"/>
            </a:p>
          </p:txBody>
        </p:sp>
        <p:sp>
          <p:nvSpPr>
            <p:cNvPr id="156" name="Freihandform: Form 155">
              <a:extLst>
                <a:ext uri="{FF2B5EF4-FFF2-40B4-BE49-F238E27FC236}">
                  <a16:creationId xmlns:a16="http://schemas.microsoft.com/office/drawing/2014/main" id="{8D2C0FF8-83B4-44CE-809B-65FD03C7F5D1}"/>
                </a:ext>
              </a:extLst>
            </p:cNvPr>
            <p:cNvSpPr/>
            <p:nvPr/>
          </p:nvSpPr>
          <p:spPr>
            <a:xfrm>
              <a:off x="8626890" y="2822188"/>
              <a:ext cx="20508" cy="20508"/>
            </a:xfrm>
            <a:custGeom>
              <a:avLst/>
              <a:gdLst>
                <a:gd name="csX0" fmla="*/ 20508 w 20508"/>
                <a:gd name="csY0" fmla="*/ 0 h 20508"/>
                <a:gd name="csX1" fmla="*/ 0 w 20508"/>
                <a:gd name="csY1" fmla="*/ 0 h 20508"/>
                <a:gd name="csX2" fmla="*/ 0 w 20508"/>
                <a:gd name="csY2" fmla="*/ 20508 h 20508"/>
                <a:gd name="csX3" fmla="*/ 20508 w 20508"/>
                <a:gd name="csY3" fmla="*/ 20508 h 20508"/>
                <a:gd name="csX4" fmla="*/ 20508 w 20508"/>
                <a:gd name="csY4" fmla="*/ 0 h 20508"/>
              </a:gdLst>
              <a:ahLst/>
              <a:cxnLst>
                <a:cxn ang="0">
                  <a:pos x="csX0" y="csY0"/>
                </a:cxn>
                <a:cxn ang="0">
                  <a:pos x="csX1" y="csY1"/>
                </a:cxn>
                <a:cxn ang="0">
                  <a:pos x="csX2" y="csY2"/>
                </a:cxn>
                <a:cxn ang="0">
                  <a:pos x="csX3" y="csY3"/>
                </a:cxn>
                <a:cxn ang="0">
                  <a:pos x="csX4" y="csY4"/>
                </a:cxn>
              </a:cxnLst>
              <a:rect l="l" t="t" r="r" b="b"/>
              <a:pathLst>
                <a:path w="20508" h="20508">
                  <a:moveTo>
                    <a:pt x="20508" y="0"/>
                  </a:moveTo>
                  <a:lnTo>
                    <a:pt x="0" y="0"/>
                  </a:lnTo>
                  <a:lnTo>
                    <a:pt x="0" y="20508"/>
                  </a:lnTo>
                  <a:lnTo>
                    <a:pt x="20508" y="20508"/>
                  </a:lnTo>
                  <a:lnTo>
                    <a:pt x="20508" y="0"/>
                  </a:lnTo>
                  <a:close/>
                </a:path>
              </a:pathLst>
            </a:custGeom>
            <a:solidFill>
              <a:srgbClr val="FFFFFF"/>
            </a:solidFill>
            <a:ln w="9185" cap="flat">
              <a:noFill/>
              <a:prstDash val="solid"/>
              <a:miter/>
            </a:ln>
          </p:spPr>
          <p:txBody>
            <a:bodyPr/>
            <a:lstStyle/>
            <a:p>
              <a:endParaRPr lang="de-DE"/>
            </a:p>
          </p:txBody>
        </p:sp>
        <p:sp>
          <p:nvSpPr>
            <p:cNvPr id="157" name="Freihandform: Form 156">
              <a:extLst>
                <a:ext uri="{FF2B5EF4-FFF2-40B4-BE49-F238E27FC236}">
                  <a16:creationId xmlns:a16="http://schemas.microsoft.com/office/drawing/2014/main" id="{2BF71BE6-A679-9EBF-C013-B05E7E641D64}"/>
                </a:ext>
              </a:extLst>
            </p:cNvPr>
            <p:cNvSpPr/>
            <p:nvPr/>
          </p:nvSpPr>
          <p:spPr>
            <a:xfrm>
              <a:off x="8647397" y="2529489"/>
              <a:ext cx="20508" cy="20508"/>
            </a:xfrm>
            <a:custGeom>
              <a:avLst/>
              <a:gdLst>
                <a:gd name="csX0" fmla="*/ 20508 w 20508"/>
                <a:gd name="csY0" fmla="*/ 0 h 20508"/>
                <a:gd name="csX1" fmla="*/ 0 w 20508"/>
                <a:gd name="csY1" fmla="*/ 0 h 20508"/>
                <a:gd name="csX2" fmla="*/ 0 w 20508"/>
                <a:gd name="csY2" fmla="*/ 20508 h 20508"/>
                <a:gd name="csX3" fmla="*/ 20508 w 20508"/>
                <a:gd name="csY3" fmla="*/ 20508 h 20508"/>
                <a:gd name="csX4" fmla="*/ 20508 w 20508"/>
                <a:gd name="csY4" fmla="*/ 0 h 20508"/>
              </a:gdLst>
              <a:ahLst/>
              <a:cxnLst>
                <a:cxn ang="0">
                  <a:pos x="csX0" y="csY0"/>
                </a:cxn>
                <a:cxn ang="0">
                  <a:pos x="csX1" y="csY1"/>
                </a:cxn>
                <a:cxn ang="0">
                  <a:pos x="csX2" y="csY2"/>
                </a:cxn>
                <a:cxn ang="0">
                  <a:pos x="csX3" y="csY3"/>
                </a:cxn>
                <a:cxn ang="0">
                  <a:pos x="csX4" y="csY4"/>
                </a:cxn>
              </a:cxnLst>
              <a:rect l="l" t="t" r="r" b="b"/>
              <a:pathLst>
                <a:path w="20508" h="20508">
                  <a:moveTo>
                    <a:pt x="20508" y="0"/>
                  </a:moveTo>
                  <a:lnTo>
                    <a:pt x="0" y="0"/>
                  </a:lnTo>
                  <a:lnTo>
                    <a:pt x="0" y="20508"/>
                  </a:lnTo>
                  <a:lnTo>
                    <a:pt x="20508" y="20508"/>
                  </a:lnTo>
                  <a:lnTo>
                    <a:pt x="20508" y="0"/>
                  </a:lnTo>
                  <a:close/>
                </a:path>
              </a:pathLst>
            </a:custGeom>
            <a:solidFill>
              <a:srgbClr val="FFFFFF"/>
            </a:solidFill>
            <a:ln w="9185" cap="flat">
              <a:noFill/>
              <a:prstDash val="solid"/>
              <a:miter/>
            </a:ln>
          </p:spPr>
          <p:txBody>
            <a:bodyPr/>
            <a:lstStyle/>
            <a:p>
              <a:endParaRPr lang="de-DE"/>
            </a:p>
          </p:txBody>
        </p:sp>
        <p:sp>
          <p:nvSpPr>
            <p:cNvPr id="158" name="Freihandform: Form 157">
              <a:extLst>
                <a:ext uri="{FF2B5EF4-FFF2-40B4-BE49-F238E27FC236}">
                  <a16:creationId xmlns:a16="http://schemas.microsoft.com/office/drawing/2014/main" id="{65E6E86A-F72D-A07C-6892-36C770152D04}"/>
                </a:ext>
              </a:extLst>
            </p:cNvPr>
            <p:cNvSpPr/>
            <p:nvPr/>
          </p:nvSpPr>
          <p:spPr>
            <a:xfrm>
              <a:off x="8647397" y="2613384"/>
              <a:ext cx="20508" cy="20508"/>
            </a:xfrm>
            <a:custGeom>
              <a:avLst/>
              <a:gdLst>
                <a:gd name="csX0" fmla="*/ 20508 w 20508"/>
                <a:gd name="csY0" fmla="*/ 0 h 20508"/>
                <a:gd name="csX1" fmla="*/ 0 w 20508"/>
                <a:gd name="csY1" fmla="*/ 0 h 20508"/>
                <a:gd name="csX2" fmla="*/ 0 w 20508"/>
                <a:gd name="csY2" fmla="*/ 20508 h 20508"/>
                <a:gd name="csX3" fmla="*/ 20508 w 20508"/>
                <a:gd name="csY3" fmla="*/ 20508 h 20508"/>
                <a:gd name="csX4" fmla="*/ 20508 w 20508"/>
                <a:gd name="csY4" fmla="*/ 0 h 20508"/>
              </a:gdLst>
              <a:ahLst/>
              <a:cxnLst>
                <a:cxn ang="0">
                  <a:pos x="csX0" y="csY0"/>
                </a:cxn>
                <a:cxn ang="0">
                  <a:pos x="csX1" y="csY1"/>
                </a:cxn>
                <a:cxn ang="0">
                  <a:pos x="csX2" y="csY2"/>
                </a:cxn>
                <a:cxn ang="0">
                  <a:pos x="csX3" y="csY3"/>
                </a:cxn>
                <a:cxn ang="0">
                  <a:pos x="csX4" y="csY4"/>
                </a:cxn>
              </a:cxnLst>
              <a:rect l="l" t="t" r="r" b="b"/>
              <a:pathLst>
                <a:path w="20508" h="20508">
                  <a:moveTo>
                    <a:pt x="20508" y="0"/>
                  </a:moveTo>
                  <a:lnTo>
                    <a:pt x="0" y="0"/>
                  </a:lnTo>
                  <a:lnTo>
                    <a:pt x="0" y="20508"/>
                  </a:lnTo>
                  <a:lnTo>
                    <a:pt x="20508" y="20508"/>
                  </a:lnTo>
                  <a:lnTo>
                    <a:pt x="20508" y="0"/>
                  </a:lnTo>
                  <a:close/>
                </a:path>
              </a:pathLst>
            </a:custGeom>
            <a:solidFill>
              <a:srgbClr val="FFFFFF"/>
            </a:solidFill>
            <a:ln w="9185" cap="flat">
              <a:noFill/>
              <a:prstDash val="solid"/>
              <a:miter/>
            </a:ln>
          </p:spPr>
          <p:txBody>
            <a:bodyPr/>
            <a:lstStyle/>
            <a:p>
              <a:endParaRPr lang="de-DE"/>
            </a:p>
          </p:txBody>
        </p:sp>
        <p:sp>
          <p:nvSpPr>
            <p:cNvPr id="159" name="Freihandform: Form 158">
              <a:extLst>
                <a:ext uri="{FF2B5EF4-FFF2-40B4-BE49-F238E27FC236}">
                  <a16:creationId xmlns:a16="http://schemas.microsoft.com/office/drawing/2014/main" id="{07537B38-C7BA-6FDC-1E65-43EDEEC1823D}"/>
                </a:ext>
              </a:extLst>
            </p:cNvPr>
            <p:cNvSpPr/>
            <p:nvPr/>
          </p:nvSpPr>
          <p:spPr>
            <a:xfrm>
              <a:off x="8647397" y="2696346"/>
              <a:ext cx="20508" cy="20508"/>
            </a:xfrm>
            <a:custGeom>
              <a:avLst/>
              <a:gdLst>
                <a:gd name="csX0" fmla="*/ 20508 w 20508"/>
                <a:gd name="csY0" fmla="*/ 0 h 20508"/>
                <a:gd name="csX1" fmla="*/ 0 w 20508"/>
                <a:gd name="csY1" fmla="*/ 0 h 20508"/>
                <a:gd name="csX2" fmla="*/ 0 w 20508"/>
                <a:gd name="csY2" fmla="*/ 20508 h 20508"/>
                <a:gd name="csX3" fmla="*/ 20508 w 20508"/>
                <a:gd name="csY3" fmla="*/ 20508 h 20508"/>
                <a:gd name="csX4" fmla="*/ 20508 w 20508"/>
                <a:gd name="csY4" fmla="*/ 0 h 20508"/>
              </a:gdLst>
              <a:ahLst/>
              <a:cxnLst>
                <a:cxn ang="0">
                  <a:pos x="csX0" y="csY0"/>
                </a:cxn>
                <a:cxn ang="0">
                  <a:pos x="csX1" y="csY1"/>
                </a:cxn>
                <a:cxn ang="0">
                  <a:pos x="csX2" y="csY2"/>
                </a:cxn>
                <a:cxn ang="0">
                  <a:pos x="csX3" y="csY3"/>
                </a:cxn>
                <a:cxn ang="0">
                  <a:pos x="csX4" y="csY4"/>
                </a:cxn>
              </a:cxnLst>
              <a:rect l="l" t="t" r="r" b="b"/>
              <a:pathLst>
                <a:path w="20508" h="20508">
                  <a:moveTo>
                    <a:pt x="20508" y="0"/>
                  </a:moveTo>
                  <a:lnTo>
                    <a:pt x="0" y="0"/>
                  </a:lnTo>
                  <a:lnTo>
                    <a:pt x="0" y="20508"/>
                  </a:lnTo>
                  <a:lnTo>
                    <a:pt x="20508" y="20508"/>
                  </a:lnTo>
                  <a:lnTo>
                    <a:pt x="20508" y="0"/>
                  </a:lnTo>
                  <a:close/>
                </a:path>
              </a:pathLst>
            </a:custGeom>
            <a:solidFill>
              <a:srgbClr val="FFFFFF"/>
            </a:solidFill>
            <a:ln w="9185" cap="flat">
              <a:noFill/>
              <a:prstDash val="solid"/>
              <a:miter/>
            </a:ln>
          </p:spPr>
          <p:txBody>
            <a:bodyPr/>
            <a:lstStyle/>
            <a:p>
              <a:endParaRPr lang="de-DE"/>
            </a:p>
          </p:txBody>
        </p:sp>
        <p:sp>
          <p:nvSpPr>
            <p:cNvPr id="160" name="Freihandform: Form 159">
              <a:extLst>
                <a:ext uri="{FF2B5EF4-FFF2-40B4-BE49-F238E27FC236}">
                  <a16:creationId xmlns:a16="http://schemas.microsoft.com/office/drawing/2014/main" id="{FC79DE0C-9BF1-2BA1-05DC-707834F8F019}"/>
                </a:ext>
              </a:extLst>
            </p:cNvPr>
            <p:cNvSpPr/>
            <p:nvPr/>
          </p:nvSpPr>
          <p:spPr>
            <a:xfrm>
              <a:off x="8647397" y="2780241"/>
              <a:ext cx="20508" cy="20508"/>
            </a:xfrm>
            <a:custGeom>
              <a:avLst/>
              <a:gdLst>
                <a:gd name="csX0" fmla="*/ 20508 w 20508"/>
                <a:gd name="csY0" fmla="*/ 0 h 20508"/>
                <a:gd name="csX1" fmla="*/ 0 w 20508"/>
                <a:gd name="csY1" fmla="*/ 0 h 20508"/>
                <a:gd name="csX2" fmla="*/ 0 w 20508"/>
                <a:gd name="csY2" fmla="*/ 20508 h 20508"/>
                <a:gd name="csX3" fmla="*/ 20508 w 20508"/>
                <a:gd name="csY3" fmla="*/ 20508 h 20508"/>
                <a:gd name="csX4" fmla="*/ 20508 w 20508"/>
                <a:gd name="csY4" fmla="*/ 0 h 20508"/>
              </a:gdLst>
              <a:ahLst/>
              <a:cxnLst>
                <a:cxn ang="0">
                  <a:pos x="csX0" y="csY0"/>
                </a:cxn>
                <a:cxn ang="0">
                  <a:pos x="csX1" y="csY1"/>
                </a:cxn>
                <a:cxn ang="0">
                  <a:pos x="csX2" y="csY2"/>
                </a:cxn>
                <a:cxn ang="0">
                  <a:pos x="csX3" y="csY3"/>
                </a:cxn>
                <a:cxn ang="0">
                  <a:pos x="csX4" y="csY4"/>
                </a:cxn>
              </a:cxnLst>
              <a:rect l="l" t="t" r="r" b="b"/>
              <a:pathLst>
                <a:path w="20508" h="20508">
                  <a:moveTo>
                    <a:pt x="20508" y="0"/>
                  </a:moveTo>
                  <a:lnTo>
                    <a:pt x="0" y="0"/>
                  </a:lnTo>
                  <a:lnTo>
                    <a:pt x="0" y="20508"/>
                  </a:lnTo>
                  <a:lnTo>
                    <a:pt x="20508" y="20508"/>
                  </a:lnTo>
                  <a:lnTo>
                    <a:pt x="20508" y="0"/>
                  </a:lnTo>
                  <a:close/>
                </a:path>
              </a:pathLst>
            </a:custGeom>
            <a:solidFill>
              <a:srgbClr val="FFFFFF"/>
            </a:solidFill>
            <a:ln w="9185" cap="flat">
              <a:noFill/>
              <a:prstDash val="solid"/>
              <a:miter/>
            </a:ln>
          </p:spPr>
          <p:txBody>
            <a:bodyPr/>
            <a:lstStyle/>
            <a:p>
              <a:endParaRPr lang="de-DE"/>
            </a:p>
          </p:txBody>
        </p:sp>
        <p:sp>
          <p:nvSpPr>
            <p:cNvPr id="161" name="Freihandform: Form 160">
              <a:extLst>
                <a:ext uri="{FF2B5EF4-FFF2-40B4-BE49-F238E27FC236}">
                  <a16:creationId xmlns:a16="http://schemas.microsoft.com/office/drawing/2014/main" id="{C12B3182-3C6D-D784-ABF0-29A602AD9142}"/>
                </a:ext>
              </a:extLst>
            </p:cNvPr>
            <p:cNvSpPr/>
            <p:nvPr/>
          </p:nvSpPr>
          <p:spPr>
            <a:xfrm>
              <a:off x="8668838" y="2529489"/>
              <a:ext cx="20508" cy="20508"/>
            </a:xfrm>
            <a:custGeom>
              <a:avLst/>
              <a:gdLst>
                <a:gd name="csX0" fmla="*/ 20508 w 20508"/>
                <a:gd name="csY0" fmla="*/ 0 h 20508"/>
                <a:gd name="csX1" fmla="*/ 0 w 20508"/>
                <a:gd name="csY1" fmla="*/ 0 h 20508"/>
                <a:gd name="csX2" fmla="*/ 0 w 20508"/>
                <a:gd name="csY2" fmla="*/ 20508 h 20508"/>
                <a:gd name="csX3" fmla="*/ 20508 w 20508"/>
                <a:gd name="csY3" fmla="*/ 20508 h 20508"/>
                <a:gd name="csX4" fmla="*/ 20508 w 20508"/>
                <a:gd name="csY4" fmla="*/ 0 h 20508"/>
              </a:gdLst>
              <a:ahLst/>
              <a:cxnLst>
                <a:cxn ang="0">
                  <a:pos x="csX0" y="csY0"/>
                </a:cxn>
                <a:cxn ang="0">
                  <a:pos x="csX1" y="csY1"/>
                </a:cxn>
                <a:cxn ang="0">
                  <a:pos x="csX2" y="csY2"/>
                </a:cxn>
                <a:cxn ang="0">
                  <a:pos x="csX3" y="csY3"/>
                </a:cxn>
                <a:cxn ang="0">
                  <a:pos x="csX4" y="csY4"/>
                </a:cxn>
              </a:cxnLst>
              <a:rect l="l" t="t" r="r" b="b"/>
              <a:pathLst>
                <a:path w="20508" h="20508">
                  <a:moveTo>
                    <a:pt x="20508" y="0"/>
                  </a:moveTo>
                  <a:lnTo>
                    <a:pt x="0" y="0"/>
                  </a:lnTo>
                  <a:lnTo>
                    <a:pt x="0" y="20508"/>
                  </a:lnTo>
                  <a:lnTo>
                    <a:pt x="20508" y="20508"/>
                  </a:lnTo>
                  <a:lnTo>
                    <a:pt x="20508" y="0"/>
                  </a:lnTo>
                  <a:close/>
                </a:path>
              </a:pathLst>
            </a:custGeom>
            <a:solidFill>
              <a:srgbClr val="FFFFFF"/>
            </a:solidFill>
            <a:ln w="9185" cap="flat">
              <a:noFill/>
              <a:prstDash val="solid"/>
              <a:miter/>
            </a:ln>
          </p:spPr>
          <p:txBody>
            <a:bodyPr/>
            <a:lstStyle/>
            <a:p>
              <a:endParaRPr lang="de-DE"/>
            </a:p>
          </p:txBody>
        </p:sp>
        <p:sp>
          <p:nvSpPr>
            <p:cNvPr id="162" name="Freihandform: Form 161">
              <a:extLst>
                <a:ext uri="{FF2B5EF4-FFF2-40B4-BE49-F238E27FC236}">
                  <a16:creationId xmlns:a16="http://schemas.microsoft.com/office/drawing/2014/main" id="{5C65F9D4-9EC1-9E0D-7179-218162FEDF61}"/>
                </a:ext>
              </a:extLst>
            </p:cNvPr>
            <p:cNvSpPr/>
            <p:nvPr/>
          </p:nvSpPr>
          <p:spPr>
            <a:xfrm>
              <a:off x="8668838" y="2633892"/>
              <a:ext cx="20508" cy="20508"/>
            </a:xfrm>
            <a:custGeom>
              <a:avLst/>
              <a:gdLst>
                <a:gd name="csX0" fmla="*/ 20508 w 20508"/>
                <a:gd name="csY0" fmla="*/ 0 h 20508"/>
                <a:gd name="csX1" fmla="*/ 0 w 20508"/>
                <a:gd name="csY1" fmla="*/ 0 h 20508"/>
                <a:gd name="csX2" fmla="*/ 0 w 20508"/>
                <a:gd name="csY2" fmla="*/ 20508 h 20508"/>
                <a:gd name="csX3" fmla="*/ 20508 w 20508"/>
                <a:gd name="csY3" fmla="*/ 20508 h 20508"/>
                <a:gd name="csX4" fmla="*/ 20508 w 20508"/>
                <a:gd name="csY4" fmla="*/ 0 h 20508"/>
              </a:gdLst>
              <a:ahLst/>
              <a:cxnLst>
                <a:cxn ang="0">
                  <a:pos x="csX0" y="csY0"/>
                </a:cxn>
                <a:cxn ang="0">
                  <a:pos x="csX1" y="csY1"/>
                </a:cxn>
                <a:cxn ang="0">
                  <a:pos x="csX2" y="csY2"/>
                </a:cxn>
                <a:cxn ang="0">
                  <a:pos x="csX3" y="csY3"/>
                </a:cxn>
                <a:cxn ang="0">
                  <a:pos x="csX4" y="csY4"/>
                </a:cxn>
              </a:cxnLst>
              <a:rect l="l" t="t" r="r" b="b"/>
              <a:pathLst>
                <a:path w="20508" h="20508">
                  <a:moveTo>
                    <a:pt x="20508" y="0"/>
                  </a:moveTo>
                  <a:lnTo>
                    <a:pt x="0" y="0"/>
                  </a:lnTo>
                  <a:lnTo>
                    <a:pt x="0" y="20508"/>
                  </a:lnTo>
                  <a:lnTo>
                    <a:pt x="20508" y="20508"/>
                  </a:lnTo>
                  <a:lnTo>
                    <a:pt x="20508" y="0"/>
                  </a:lnTo>
                  <a:close/>
                </a:path>
              </a:pathLst>
            </a:custGeom>
            <a:solidFill>
              <a:srgbClr val="FFFFFF"/>
            </a:solidFill>
            <a:ln w="9185" cap="flat">
              <a:noFill/>
              <a:prstDash val="solid"/>
              <a:miter/>
            </a:ln>
          </p:spPr>
          <p:txBody>
            <a:bodyPr/>
            <a:lstStyle/>
            <a:p>
              <a:endParaRPr lang="de-DE"/>
            </a:p>
          </p:txBody>
        </p:sp>
        <p:sp>
          <p:nvSpPr>
            <p:cNvPr id="163" name="Freihandform: Form 162">
              <a:extLst>
                <a:ext uri="{FF2B5EF4-FFF2-40B4-BE49-F238E27FC236}">
                  <a16:creationId xmlns:a16="http://schemas.microsoft.com/office/drawing/2014/main" id="{EC6386C4-6FC8-4069-2992-83EB1E96073E}"/>
                </a:ext>
              </a:extLst>
            </p:cNvPr>
            <p:cNvSpPr/>
            <p:nvPr/>
          </p:nvSpPr>
          <p:spPr>
            <a:xfrm>
              <a:off x="8668838" y="2655331"/>
              <a:ext cx="20508" cy="20507"/>
            </a:xfrm>
            <a:custGeom>
              <a:avLst/>
              <a:gdLst>
                <a:gd name="csX0" fmla="*/ 20508 w 20508"/>
                <a:gd name="csY0" fmla="*/ 0 h 20507"/>
                <a:gd name="csX1" fmla="*/ 0 w 20508"/>
                <a:gd name="csY1" fmla="*/ 0 h 20507"/>
                <a:gd name="csX2" fmla="*/ 0 w 20508"/>
                <a:gd name="csY2" fmla="*/ 20507 h 20507"/>
                <a:gd name="csX3" fmla="*/ 20508 w 20508"/>
                <a:gd name="csY3" fmla="*/ 20507 h 20507"/>
                <a:gd name="csX4" fmla="*/ 20508 w 20508"/>
                <a:gd name="csY4" fmla="*/ 0 h 20507"/>
              </a:gdLst>
              <a:ahLst/>
              <a:cxnLst>
                <a:cxn ang="0">
                  <a:pos x="csX0" y="csY0"/>
                </a:cxn>
                <a:cxn ang="0">
                  <a:pos x="csX1" y="csY1"/>
                </a:cxn>
                <a:cxn ang="0">
                  <a:pos x="csX2" y="csY2"/>
                </a:cxn>
                <a:cxn ang="0">
                  <a:pos x="csX3" y="csY3"/>
                </a:cxn>
                <a:cxn ang="0">
                  <a:pos x="csX4" y="csY4"/>
                </a:cxn>
              </a:cxnLst>
              <a:rect l="l" t="t" r="r" b="b"/>
              <a:pathLst>
                <a:path w="20508" h="20507">
                  <a:moveTo>
                    <a:pt x="20508" y="0"/>
                  </a:moveTo>
                  <a:lnTo>
                    <a:pt x="0" y="0"/>
                  </a:lnTo>
                  <a:lnTo>
                    <a:pt x="0" y="20507"/>
                  </a:lnTo>
                  <a:lnTo>
                    <a:pt x="20508" y="20507"/>
                  </a:lnTo>
                  <a:cubicBezTo>
                    <a:pt x="20508" y="20507"/>
                    <a:pt x="20508" y="-1"/>
                    <a:pt x="20508" y="0"/>
                  </a:cubicBezTo>
                  <a:close/>
                </a:path>
              </a:pathLst>
            </a:custGeom>
            <a:solidFill>
              <a:srgbClr val="FFFFFF"/>
            </a:solidFill>
            <a:ln w="9185" cap="flat">
              <a:noFill/>
              <a:prstDash val="solid"/>
              <a:miter/>
            </a:ln>
          </p:spPr>
          <p:txBody>
            <a:bodyPr/>
            <a:lstStyle/>
            <a:p>
              <a:endParaRPr lang="de-DE"/>
            </a:p>
          </p:txBody>
        </p:sp>
        <p:sp>
          <p:nvSpPr>
            <p:cNvPr id="164" name="Freihandform: Form 163">
              <a:extLst>
                <a:ext uri="{FF2B5EF4-FFF2-40B4-BE49-F238E27FC236}">
                  <a16:creationId xmlns:a16="http://schemas.microsoft.com/office/drawing/2014/main" id="{D21CA91E-6889-9338-9DF8-1741375A6507}"/>
                </a:ext>
              </a:extLst>
            </p:cNvPr>
            <p:cNvSpPr/>
            <p:nvPr/>
          </p:nvSpPr>
          <p:spPr>
            <a:xfrm>
              <a:off x="8668838" y="2696346"/>
              <a:ext cx="20508" cy="20508"/>
            </a:xfrm>
            <a:custGeom>
              <a:avLst/>
              <a:gdLst>
                <a:gd name="csX0" fmla="*/ 20508 w 20508"/>
                <a:gd name="csY0" fmla="*/ 0 h 20508"/>
                <a:gd name="csX1" fmla="*/ 0 w 20508"/>
                <a:gd name="csY1" fmla="*/ 0 h 20508"/>
                <a:gd name="csX2" fmla="*/ 0 w 20508"/>
                <a:gd name="csY2" fmla="*/ 20508 h 20508"/>
                <a:gd name="csX3" fmla="*/ 20508 w 20508"/>
                <a:gd name="csY3" fmla="*/ 20508 h 20508"/>
                <a:gd name="csX4" fmla="*/ 20508 w 20508"/>
                <a:gd name="csY4" fmla="*/ 0 h 20508"/>
              </a:gdLst>
              <a:ahLst/>
              <a:cxnLst>
                <a:cxn ang="0">
                  <a:pos x="csX0" y="csY0"/>
                </a:cxn>
                <a:cxn ang="0">
                  <a:pos x="csX1" y="csY1"/>
                </a:cxn>
                <a:cxn ang="0">
                  <a:pos x="csX2" y="csY2"/>
                </a:cxn>
                <a:cxn ang="0">
                  <a:pos x="csX3" y="csY3"/>
                </a:cxn>
                <a:cxn ang="0">
                  <a:pos x="csX4" y="csY4"/>
                </a:cxn>
              </a:cxnLst>
              <a:rect l="l" t="t" r="r" b="b"/>
              <a:pathLst>
                <a:path w="20508" h="20508">
                  <a:moveTo>
                    <a:pt x="20508" y="0"/>
                  </a:moveTo>
                  <a:lnTo>
                    <a:pt x="0" y="0"/>
                  </a:lnTo>
                  <a:lnTo>
                    <a:pt x="0" y="20508"/>
                  </a:lnTo>
                  <a:lnTo>
                    <a:pt x="20508" y="20508"/>
                  </a:lnTo>
                  <a:lnTo>
                    <a:pt x="20508" y="0"/>
                  </a:lnTo>
                  <a:close/>
                </a:path>
              </a:pathLst>
            </a:custGeom>
            <a:solidFill>
              <a:srgbClr val="FFFFFF"/>
            </a:solidFill>
            <a:ln w="9185" cap="flat">
              <a:noFill/>
              <a:prstDash val="solid"/>
              <a:miter/>
            </a:ln>
          </p:spPr>
          <p:txBody>
            <a:bodyPr/>
            <a:lstStyle/>
            <a:p>
              <a:endParaRPr lang="de-DE"/>
            </a:p>
          </p:txBody>
        </p:sp>
        <p:sp>
          <p:nvSpPr>
            <p:cNvPr id="165" name="Freihandform: Form 164">
              <a:extLst>
                <a:ext uri="{FF2B5EF4-FFF2-40B4-BE49-F238E27FC236}">
                  <a16:creationId xmlns:a16="http://schemas.microsoft.com/office/drawing/2014/main" id="{B83CFE74-6BF0-3633-AD00-552D22F0CBBA}"/>
                </a:ext>
              </a:extLst>
            </p:cNvPr>
            <p:cNvSpPr/>
            <p:nvPr/>
          </p:nvSpPr>
          <p:spPr>
            <a:xfrm>
              <a:off x="8668838" y="2738293"/>
              <a:ext cx="20508" cy="20508"/>
            </a:xfrm>
            <a:custGeom>
              <a:avLst/>
              <a:gdLst>
                <a:gd name="csX0" fmla="*/ 20508 w 20508"/>
                <a:gd name="csY0" fmla="*/ 0 h 20508"/>
                <a:gd name="csX1" fmla="*/ 0 w 20508"/>
                <a:gd name="csY1" fmla="*/ 0 h 20508"/>
                <a:gd name="csX2" fmla="*/ 0 w 20508"/>
                <a:gd name="csY2" fmla="*/ 20508 h 20508"/>
                <a:gd name="csX3" fmla="*/ 20508 w 20508"/>
                <a:gd name="csY3" fmla="*/ 20508 h 20508"/>
                <a:gd name="csX4" fmla="*/ 20508 w 20508"/>
                <a:gd name="csY4" fmla="*/ 0 h 20508"/>
              </a:gdLst>
              <a:ahLst/>
              <a:cxnLst>
                <a:cxn ang="0">
                  <a:pos x="csX0" y="csY0"/>
                </a:cxn>
                <a:cxn ang="0">
                  <a:pos x="csX1" y="csY1"/>
                </a:cxn>
                <a:cxn ang="0">
                  <a:pos x="csX2" y="csY2"/>
                </a:cxn>
                <a:cxn ang="0">
                  <a:pos x="csX3" y="csY3"/>
                </a:cxn>
                <a:cxn ang="0">
                  <a:pos x="csX4" y="csY4"/>
                </a:cxn>
              </a:cxnLst>
              <a:rect l="l" t="t" r="r" b="b"/>
              <a:pathLst>
                <a:path w="20508" h="20508">
                  <a:moveTo>
                    <a:pt x="20508" y="0"/>
                  </a:moveTo>
                  <a:lnTo>
                    <a:pt x="0" y="0"/>
                  </a:lnTo>
                  <a:lnTo>
                    <a:pt x="0" y="20508"/>
                  </a:lnTo>
                  <a:lnTo>
                    <a:pt x="20508" y="20508"/>
                  </a:lnTo>
                  <a:lnTo>
                    <a:pt x="20508" y="0"/>
                  </a:lnTo>
                  <a:close/>
                </a:path>
              </a:pathLst>
            </a:custGeom>
            <a:solidFill>
              <a:srgbClr val="FFFFFF"/>
            </a:solidFill>
            <a:ln w="9185" cap="flat">
              <a:noFill/>
              <a:prstDash val="solid"/>
              <a:miter/>
            </a:ln>
          </p:spPr>
          <p:txBody>
            <a:bodyPr/>
            <a:lstStyle/>
            <a:p>
              <a:endParaRPr lang="de-DE"/>
            </a:p>
          </p:txBody>
        </p:sp>
        <p:sp>
          <p:nvSpPr>
            <p:cNvPr id="166" name="Freihandform: Form 165">
              <a:extLst>
                <a:ext uri="{FF2B5EF4-FFF2-40B4-BE49-F238E27FC236}">
                  <a16:creationId xmlns:a16="http://schemas.microsoft.com/office/drawing/2014/main" id="{0F23A0F2-46BD-5D88-195A-F87C8028C296}"/>
                </a:ext>
              </a:extLst>
            </p:cNvPr>
            <p:cNvSpPr/>
            <p:nvPr/>
          </p:nvSpPr>
          <p:spPr>
            <a:xfrm>
              <a:off x="8668838" y="2780241"/>
              <a:ext cx="20508" cy="20508"/>
            </a:xfrm>
            <a:custGeom>
              <a:avLst/>
              <a:gdLst>
                <a:gd name="csX0" fmla="*/ 20508 w 20508"/>
                <a:gd name="csY0" fmla="*/ 0 h 20508"/>
                <a:gd name="csX1" fmla="*/ 0 w 20508"/>
                <a:gd name="csY1" fmla="*/ 0 h 20508"/>
                <a:gd name="csX2" fmla="*/ 0 w 20508"/>
                <a:gd name="csY2" fmla="*/ 20508 h 20508"/>
                <a:gd name="csX3" fmla="*/ 20508 w 20508"/>
                <a:gd name="csY3" fmla="*/ 20508 h 20508"/>
                <a:gd name="csX4" fmla="*/ 20508 w 20508"/>
                <a:gd name="csY4" fmla="*/ 0 h 20508"/>
              </a:gdLst>
              <a:ahLst/>
              <a:cxnLst>
                <a:cxn ang="0">
                  <a:pos x="csX0" y="csY0"/>
                </a:cxn>
                <a:cxn ang="0">
                  <a:pos x="csX1" y="csY1"/>
                </a:cxn>
                <a:cxn ang="0">
                  <a:pos x="csX2" y="csY2"/>
                </a:cxn>
                <a:cxn ang="0">
                  <a:pos x="csX3" y="csY3"/>
                </a:cxn>
                <a:cxn ang="0">
                  <a:pos x="csX4" y="csY4"/>
                </a:cxn>
              </a:cxnLst>
              <a:rect l="l" t="t" r="r" b="b"/>
              <a:pathLst>
                <a:path w="20508" h="20508">
                  <a:moveTo>
                    <a:pt x="20508" y="0"/>
                  </a:moveTo>
                  <a:lnTo>
                    <a:pt x="0" y="0"/>
                  </a:lnTo>
                  <a:lnTo>
                    <a:pt x="0" y="20508"/>
                  </a:lnTo>
                  <a:lnTo>
                    <a:pt x="20508" y="20508"/>
                  </a:lnTo>
                  <a:lnTo>
                    <a:pt x="20508" y="0"/>
                  </a:lnTo>
                  <a:close/>
                </a:path>
              </a:pathLst>
            </a:custGeom>
            <a:solidFill>
              <a:srgbClr val="FFFFFF"/>
            </a:solidFill>
            <a:ln w="9185" cap="flat">
              <a:noFill/>
              <a:prstDash val="solid"/>
              <a:miter/>
            </a:ln>
          </p:spPr>
          <p:txBody>
            <a:bodyPr/>
            <a:lstStyle/>
            <a:p>
              <a:endParaRPr lang="de-DE"/>
            </a:p>
          </p:txBody>
        </p:sp>
        <p:sp>
          <p:nvSpPr>
            <p:cNvPr id="167" name="Freihandform: Form 166">
              <a:extLst>
                <a:ext uri="{FF2B5EF4-FFF2-40B4-BE49-F238E27FC236}">
                  <a16:creationId xmlns:a16="http://schemas.microsoft.com/office/drawing/2014/main" id="{7147C048-D09E-6209-9839-469FF8A1B01A}"/>
                </a:ext>
              </a:extLst>
            </p:cNvPr>
            <p:cNvSpPr/>
            <p:nvPr/>
          </p:nvSpPr>
          <p:spPr>
            <a:xfrm>
              <a:off x="8668838" y="2864136"/>
              <a:ext cx="20508" cy="20508"/>
            </a:xfrm>
            <a:custGeom>
              <a:avLst/>
              <a:gdLst>
                <a:gd name="csX0" fmla="*/ 20508 w 20508"/>
                <a:gd name="csY0" fmla="*/ 0 h 20508"/>
                <a:gd name="csX1" fmla="*/ 0 w 20508"/>
                <a:gd name="csY1" fmla="*/ 0 h 20508"/>
                <a:gd name="csX2" fmla="*/ 0 w 20508"/>
                <a:gd name="csY2" fmla="*/ 20508 h 20508"/>
                <a:gd name="csX3" fmla="*/ 20508 w 20508"/>
                <a:gd name="csY3" fmla="*/ 20508 h 20508"/>
                <a:gd name="csX4" fmla="*/ 20508 w 20508"/>
                <a:gd name="csY4" fmla="*/ 0 h 20508"/>
              </a:gdLst>
              <a:ahLst/>
              <a:cxnLst>
                <a:cxn ang="0">
                  <a:pos x="csX0" y="csY0"/>
                </a:cxn>
                <a:cxn ang="0">
                  <a:pos x="csX1" y="csY1"/>
                </a:cxn>
                <a:cxn ang="0">
                  <a:pos x="csX2" y="csY2"/>
                </a:cxn>
                <a:cxn ang="0">
                  <a:pos x="csX3" y="csY3"/>
                </a:cxn>
                <a:cxn ang="0">
                  <a:pos x="csX4" y="csY4"/>
                </a:cxn>
              </a:cxnLst>
              <a:rect l="l" t="t" r="r" b="b"/>
              <a:pathLst>
                <a:path w="20508" h="20508">
                  <a:moveTo>
                    <a:pt x="20508" y="0"/>
                  </a:moveTo>
                  <a:lnTo>
                    <a:pt x="0" y="0"/>
                  </a:lnTo>
                  <a:lnTo>
                    <a:pt x="0" y="20508"/>
                  </a:lnTo>
                  <a:lnTo>
                    <a:pt x="20508" y="20508"/>
                  </a:lnTo>
                  <a:lnTo>
                    <a:pt x="20508" y="0"/>
                  </a:lnTo>
                  <a:close/>
                </a:path>
              </a:pathLst>
            </a:custGeom>
            <a:solidFill>
              <a:srgbClr val="FFFFFF"/>
            </a:solidFill>
            <a:ln w="9185" cap="flat">
              <a:noFill/>
              <a:prstDash val="solid"/>
              <a:miter/>
            </a:ln>
          </p:spPr>
          <p:txBody>
            <a:bodyPr/>
            <a:lstStyle/>
            <a:p>
              <a:endParaRPr lang="de-DE"/>
            </a:p>
          </p:txBody>
        </p:sp>
        <p:sp>
          <p:nvSpPr>
            <p:cNvPr id="168" name="Freihandform: Form 167">
              <a:extLst>
                <a:ext uri="{FF2B5EF4-FFF2-40B4-BE49-F238E27FC236}">
                  <a16:creationId xmlns:a16="http://schemas.microsoft.com/office/drawing/2014/main" id="{E21DF2B8-818E-4119-CC25-DB9773767B45}"/>
                </a:ext>
              </a:extLst>
            </p:cNvPr>
            <p:cNvSpPr/>
            <p:nvPr/>
          </p:nvSpPr>
          <p:spPr>
            <a:xfrm>
              <a:off x="8689345" y="2571436"/>
              <a:ext cx="20508" cy="20508"/>
            </a:xfrm>
            <a:custGeom>
              <a:avLst/>
              <a:gdLst>
                <a:gd name="csX0" fmla="*/ 20508 w 20508"/>
                <a:gd name="csY0" fmla="*/ 0 h 20508"/>
                <a:gd name="csX1" fmla="*/ 0 w 20508"/>
                <a:gd name="csY1" fmla="*/ 0 h 20508"/>
                <a:gd name="csX2" fmla="*/ 0 w 20508"/>
                <a:gd name="csY2" fmla="*/ 20508 h 20508"/>
                <a:gd name="csX3" fmla="*/ 20508 w 20508"/>
                <a:gd name="csY3" fmla="*/ 20508 h 20508"/>
                <a:gd name="csX4" fmla="*/ 20508 w 20508"/>
                <a:gd name="csY4" fmla="*/ 0 h 20508"/>
              </a:gdLst>
              <a:ahLst/>
              <a:cxnLst>
                <a:cxn ang="0">
                  <a:pos x="csX0" y="csY0"/>
                </a:cxn>
                <a:cxn ang="0">
                  <a:pos x="csX1" y="csY1"/>
                </a:cxn>
                <a:cxn ang="0">
                  <a:pos x="csX2" y="csY2"/>
                </a:cxn>
                <a:cxn ang="0">
                  <a:pos x="csX3" y="csY3"/>
                </a:cxn>
                <a:cxn ang="0">
                  <a:pos x="csX4" y="csY4"/>
                </a:cxn>
              </a:cxnLst>
              <a:rect l="l" t="t" r="r" b="b"/>
              <a:pathLst>
                <a:path w="20508" h="20508">
                  <a:moveTo>
                    <a:pt x="20508" y="0"/>
                  </a:moveTo>
                  <a:lnTo>
                    <a:pt x="0" y="0"/>
                  </a:lnTo>
                  <a:lnTo>
                    <a:pt x="0" y="20508"/>
                  </a:lnTo>
                  <a:lnTo>
                    <a:pt x="20508" y="20508"/>
                  </a:lnTo>
                  <a:lnTo>
                    <a:pt x="20508" y="0"/>
                  </a:lnTo>
                  <a:close/>
                </a:path>
              </a:pathLst>
            </a:custGeom>
            <a:solidFill>
              <a:srgbClr val="FFFFFF"/>
            </a:solidFill>
            <a:ln w="9185" cap="flat">
              <a:noFill/>
              <a:prstDash val="solid"/>
              <a:miter/>
            </a:ln>
          </p:spPr>
          <p:txBody>
            <a:bodyPr/>
            <a:lstStyle/>
            <a:p>
              <a:endParaRPr lang="de-DE"/>
            </a:p>
          </p:txBody>
        </p:sp>
        <p:sp>
          <p:nvSpPr>
            <p:cNvPr id="169" name="Freihandform: Form 168">
              <a:extLst>
                <a:ext uri="{FF2B5EF4-FFF2-40B4-BE49-F238E27FC236}">
                  <a16:creationId xmlns:a16="http://schemas.microsoft.com/office/drawing/2014/main" id="{368A3EF4-EDA5-61A4-174B-FD8436FC5007}"/>
                </a:ext>
              </a:extLst>
            </p:cNvPr>
            <p:cNvSpPr/>
            <p:nvPr/>
          </p:nvSpPr>
          <p:spPr>
            <a:xfrm>
              <a:off x="8689345" y="2613384"/>
              <a:ext cx="20508" cy="20508"/>
            </a:xfrm>
            <a:custGeom>
              <a:avLst/>
              <a:gdLst>
                <a:gd name="csX0" fmla="*/ 20508 w 20508"/>
                <a:gd name="csY0" fmla="*/ 0 h 20508"/>
                <a:gd name="csX1" fmla="*/ 0 w 20508"/>
                <a:gd name="csY1" fmla="*/ 0 h 20508"/>
                <a:gd name="csX2" fmla="*/ 0 w 20508"/>
                <a:gd name="csY2" fmla="*/ 20508 h 20508"/>
                <a:gd name="csX3" fmla="*/ 20508 w 20508"/>
                <a:gd name="csY3" fmla="*/ 20508 h 20508"/>
                <a:gd name="csX4" fmla="*/ 20508 w 20508"/>
                <a:gd name="csY4" fmla="*/ 0 h 20508"/>
              </a:gdLst>
              <a:ahLst/>
              <a:cxnLst>
                <a:cxn ang="0">
                  <a:pos x="csX0" y="csY0"/>
                </a:cxn>
                <a:cxn ang="0">
                  <a:pos x="csX1" y="csY1"/>
                </a:cxn>
                <a:cxn ang="0">
                  <a:pos x="csX2" y="csY2"/>
                </a:cxn>
                <a:cxn ang="0">
                  <a:pos x="csX3" y="csY3"/>
                </a:cxn>
                <a:cxn ang="0">
                  <a:pos x="csX4" y="csY4"/>
                </a:cxn>
              </a:cxnLst>
              <a:rect l="l" t="t" r="r" b="b"/>
              <a:pathLst>
                <a:path w="20508" h="20508">
                  <a:moveTo>
                    <a:pt x="20508" y="0"/>
                  </a:moveTo>
                  <a:lnTo>
                    <a:pt x="0" y="0"/>
                  </a:lnTo>
                  <a:lnTo>
                    <a:pt x="0" y="20508"/>
                  </a:lnTo>
                  <a:lnTo>
                    <a:pt x="20508" y="20508"/>
                  </a:lnTo>
                  <a:lnTo>
                    <a:pt x="20508" y="0"/>
                  </a:lnTo>
                  <a:close/>
                </a:path>
              </a:pathLst>
            </a:custGeom>
            <a:solidFill>
              <a:srgbClr val="FFFFFF"/>
            </a:solidFill>
            <a:ln w="9185" cap="flat">
              <a:noFill/>
              <a:prstDash val="solid"/>
              <a:miter/>
            </a:ln>
          </p:spPr>
          <p:txBody>
            <a:bodyPr/>
            <a:lstStyle/>
            <a:p>
              <a:endParaRPr lang="de-DE"/>
            </a:p>
          </p:txBody>
        </p:sp>
        <p:sp>
          <p:nvSpPr>
            <p:cNvPr id="170" name="Freihandform: Form 169">
              <a:extLst>
                <a:ext uri="{FF2B5EF4-FFF2-40B4-BE49-F238E27FC236}">
                  <a16:creationId xmlns:a16="http://schemas.microsoft.com/office/drawing/2014/main" id="{67850046-02CF-88D8-529D-975146D4E7ED}"/>
                </a:ext>
              </a:extLst>
            </p:cNvPr>
            <p:cNvSpPr/>
            <p:nvPr/>
          </p:nvSpPr>
          <p:spPr>
            <a:xfrm>
              <a:off x="8689345" y="2633892"/>
              <a:ext cx="20508" cy="20508"/>
            </a:xfrm>
            <a:custGeom>
              <a:avLst/>
              <a:gdLst>
                <a:gd name="csX0" fmla="*/ 20508 w 20508"/>
                <a:gd name="csY0" fmla="*/ 0 h 20508"/>
                <a:gd name="csX1" fmla="*/ 0 w 20508"/>
                <a:gd name="csY1" fmla="*/ 0 h 20508"/>
                <a:gd name="csX2" fmla="*/ 0 w 20508"/>
                <a:gd name="csY2" fmla="*/ 20508 h 20508"/>
                <a:gd name="csX3" fmla="*/ 20508 w 20508"/>
                <a:gd name="csY3" fmla="*/ 20508 h 20508"/>
                <a:gd name="csX4" fmla="*/ 20508 w 20508"/>
                <a:gd name="csY4" fmla="*/ 0 h 20508"/>
              </a:gdLst>
              <a:ahLst/>
              <a:cxnLst>
                <a:cxn ang="0">
                  <a:pos x="csX0" y="csY0"/>
                </a:cxn>
                <a:cxn ang="0">
                  <a:pos x="csX1" y="csY1"/>
                </a:cxn>
                <a:cxn ang="0">
                  <a:pos x="csX2" y="csY2"/>
                </a:cxn>
                <a:cxn ang="0">
                  <a:pos x="csX3" y="csY3"/>
                </a:cxn>
                <a:cxn ang="0">
                  <a:pos x="csX4" y="csY4"/>
                </a:cxn>
              </a:cxnLst>
              <a:rect l="l" t="t" r="r" b="b"/>
              <a:pathLst>
                <a:path w="20508" h="20508">
                  <a:moveTo>
                    <a:pt x="20508" y="0"/>
                  </a:moveTo>
                  <a:lnTo>
                    <a:pt x="0" y="0"/>
                  </a:lnTo>
                  <a:lnTo>
                    <a:pt x="0" y="20508"/>
                  </a:lnTo>
                  <a:lnTo>
                    <a:pt x="20508" y="20508"/>
                  </a:lnTo>
                  <a:lnTo>
                    <a:pt x="20508" y="0"/>
                  </a:lnTo>
                  <a:close/>
                </a:path>
              </a:pathLst>
            </a:custGeom>
            <a:solidFill>
              <a:srgbClr val="FFFFFF"/>
            </a:solidFill>
            <a:ln w="9185" cap="flat">
              <a:noFill/>
              <a:prstDash val="solid"/>
              <a:miter/>
            </a:ln>
          </p:spPr>
          <p:txBody>
            <a:bodyPr/>
            <a:lstStyle/>
            <a:p>
              <a:endParaRPr lang="de-DE"/>
            </a:p>
          </p:txBody>
        </p:sp>
        <p:sp>
          <p:nvSpPr>
            <p:cNvPr id="171" name="Freihandform: Form 170">
              <a:extLst>
                <a:ext uri="{FF2B5EF4-FFF2-40B4-BE49-F238E27FC236}">
                  <a16:creationId xmlns:a16="http://schemas.microsoft.com/office/drawing/2014/main" id="{07BF9704-872B-FC89-E7DD-058211B902E9}"/>
                </a:ext>
              </a:extLst>
            </p:cNvPr>
            <p:cNvSpPr/>
            <p:nvPr/>
          </p:nvSpPr>
          <p:spPr>
            <a:xfrm>
              <a:off x="8689345" y="2655331"/>
              <a:ext cx="20508" cy="20507"/>
            </a:xfrm>
            <a:custGeom>
              <a:avLst/>
              <a:gdLst>
                <a:gd name="csX0" fmla="*/ 20508 w 20508"/>
                <a:gd name="csY0" fmla="*/ 0 h 20507"/>
                <a:gd name="csX1" fmla="*/ 0 w 20508"/>
                <a:gd name="csY1" fmla="*/ 0 h 20507"/>
                <a:gd name="csX2" fmla="*/ 0 w 20508"/>
                <a:gd name="csY2" fmla="*/ 20507 h 20507"/>
                <a:gd name="csX3" fmla="*/ 20508 w 20508"/>
                <a:gd name="csY3" fmla="*/ 20507 h 20507"/>
                <a:gd name="csX4" fmla="*/ 20508 w 20508"/>
                <a:gd name="csY4" fmla="*/ 0 h 20507"/>
              </a:gdLst>
              <a:ahLst/>
              <a:cxnLst>
                <a:cxn ang="0">
                  <a:pos x="csX0" y="csY0"/>
                </a:cxn>
                <a:cxn ang="0">
                  <a:pos x="csX1" y="csY1"/>
                </a:cxn>
                <a:cxn ang="0">
                  <a:pos x="csX2" y="csY2"/>
                </a:cxn>
                <a:cxn ang="0">
                  <a:pos x="csX3" y="csY3"/>
                </a:cxn>
                <a:cxn ang="0">
                  <a:pos x="csX4" y="csY4"/>
                </a:cxn>
              </a:cxnLst>
              <a:rect l="l" t="t" r="r" b="b"/>
              <a:pathLst>
                <a:path w="20508" h="20507">
                  <a:moveTo>
                    <a:pt x="20508" y="0"/>
                  </a:moveTo>
                  <a:lnTo>
                    <a:pt x="0" y="0"/>
                  </a:lnTo>
                  <a:lnTo>
                    <a:pt x="0" y="20507"/>
                  </a:lnTo>
                  <a:lnTo>
                    <a:pt x="20508" y="20507"/>
                  </a:lnTo>
                  <a:cubicBezTo>
                    <a:pt x="20508" y="20507"/>
                    <a:pt x="20508" y="-1"/>
                    <a:pt x="20508" y="0"/>
                  </a:cubicBezTo>
                  <a:close/>
                </a:path>
              </a:pathLst>
            </a:custGeom>
            <a:solidFill>
              <a:srgbClr val="FFFFFF"/>
            </a:solidFill>
            <a:ln w="9185" cap="flat">
              <a:noFill/>
              <a:prstDash val="solid"/>
              <a:miter/>
            </a:ln>
          </p:spPr>
          <p:txBody>
            <a:bodyPr/>
            <a:lstStyle/>
            <a:p>
              <a:endParaRPr lang="de-DE"/>
            </a:p>
          </p:txBody>
        </p:sp>
        <p:sp>
          <p:nvSpPr>
            <p:cNvPr id="172" name="Freihandform: Form 171">
              <a:extLst>
                <a:ext uri="{FF2B5EF4-FFF2-40B4-BE49-F238E27FC236}">
                  <a16:creationId xmlns:a16="http://schemas.microsoft.com/office/drawing/2014/main" id="{2781E18B-B953-298C-AD07-51B532C15F66}"/>
                </a:ext>
              </a:extLst>
            </p:cNvPr>
            <p:cNvSpPr/>
            <p:nvPr/>
          </p:nvSpPr>
          <p:spPr>
            <a:xfrm>
              <a:off x="8689345" y="2675839"/>
              <a:ext cx="20508" cy="20508"/>
            </a:xfrm>
            <a:custGeom>
              <a:avLst/>
              <a:gdLst>
                <a:gd name="csX0" fmla="*/ 20508 w 20508"/>
                <a:gd name="csY0" fmla="*/ 0 h 20508"/>
                <a:gd name="csX1" fmla="*/ 0 w 20508"/>
                <a:gd name="csY1" fmla="*/ 0 h 20508"/>
                <a:gd name="csX2" fmla="*/ 0 w 20508"/>
                <a:gd name="csY2" fmla="*/ 20508 h 20508"/>
                <a:gd name="csX3" fmla="*/ 20508 w 20508"/>
                <a:gd name="csY3" fmla="*/ 20508 h 20508"/>
                <a:gd name="csX4" fmla="*/ 20508 w 20508"/>
                <a:gd name="csY4" fmla="*/ 0 h 20508"/>
              </a:gdLst>
              <a:ahLst/>
              <a:cxnLst>
                <a:cxn ang="0">
                  <a:pos x="csX0" y="csY0"/>
                </a:cxn>
                <a:cxn ang="0">
                  <a:pos x="csX1" y="csY1"/>
                </a:cxn>
                <a:cxn ang="0">
                  <a:pos x="csX2" y="csY2"/>
                </a:cxn>
                <a:cxn ang="0">
                  <a:pos x="csX3" y="csY3"/>
                </a:cxn>
                <a:cxn ang="0">
                  <a:pos x="csX4" y="csY4"/>
                </a:cxn>
              </a:cxnLst>
              <a:rect l="l" t="t" r="r" b="b"/>
              <a:pathLst>
                <a:path w="20508" h="20508">
                  <a:moveTo>
                    <a:pt x="20508" y="0"/>
                  </a:moveTo>
                  <a:lnTo>
                    <a:pt x="0" y="0"/>
                  </a:lnTo>
                  <a:lnTo>
                    <a:pt x="0" y="20508"/>
                  </a:lnTo>
                  <a:lnTo>
                    <a:pt x="20508" y="20508"/>
                  </a:lnTo>
                  <a:lnTo>
                    <a:pt x="20508" y="0"/>
                  </a:lnTo>
                  <a:close/>
                </a:path>
              </a:pathLst>
            </a:custGeom>
            <a:solidFill>
              <a:srgbClr val="FFFFFF"/>
            </a:solidFill>
            <a:ln w="9185" cap="flat">
              <a:noFill/>
              <a:prstDash val="solid"/>
              <a:miter/>
            </a:ln>
          </p:spPr>
          <p:txBody>
            <a:bodyPr/>
            <a:lstStyle/>
            <a:p>
              <a:endParaRPr lang="de-DE"/>
            </a:p>
          </p:txBody>
        </p:sp>
        <p:sp>
          <p:nvSpPr>
            <p:cNvPr id="173" name="Freihandform: Form 172">
              <a:extLst>
                <a:ext uri="{FF2B5EF4-FFF2-40B4-BE49-F238E27FC236}">
                  <a16:creationId xmlns:a16="http://schemas.microsoft.com/office/drawing/2014/main" id="{C20D74D9-3AA9-2FCD-3700-8F8A57175F40}"/>
                </a:ext>
              </a:extLst>
            </p:cNvPr>
            <p:cNvSpPr/>
            <p:nvPr/>
          </p:nvSpPr>
          <p:spPr>
            <a:xfrm>
              <a:off x="8689345" y="2696346"/>
              <a:ext cx="20508" cy="20508"/>
            </a:xfrm>
            <a:custGeom>
              <a:avLst/>
              <a:gdLst>
                <a:gd name="csX0" fmla="*/ 20508 w 20508"/>
                <a:gd name="csY0" fmla="*/ 0 h 20508"/>
                <a:gd name="csX1" fmla="*/ 0 w 20508"/>
                <a:gd name="csY1" fmla="*/ 0 h 20508"/>
                <a:gd name="csX2" fmla="*/ 0 w 20508"/>
                <a:gd name="csY2" fmla="*/ 20508 h 20508"/>
                <a:gd name="csX3" fmla="*/ 20508 w 20508"/>
                <a:gd name="csY3" fmla="*/ 20508 h 20508"/>
                <a:gd name="csX4" fmla="*/ 20508 w 20508"/>
                <a:gd name="csY4" fmla="*/ 0 h 20508"/>
              </a:gdLst>
              <a:ahLst/>
              <a:cxnLst>
                <a:cxn ang="0">
                  <a:pos x="csX0" y="csY0"/>
                </a:cxn>
                <a:cxn ang="0">
                  <a:pos x="csX1" y="csY1"/>
                </a:cxn>
                <a:cxn ang="0">
                  <a:pos x="csX2" y="csY2"/>
                </a:cxn>
                <a:cxn ang="0">
                  <a:pos x="csX3" y="csY3"/>
                </a:cxn>
                <a:cxn ang="0">
                  <a:pos x="csX4" y="csY4"/>
                </a:cxn>
              </a:cxnLst>
              <a:rect l="l" t="t" r="r" b="b"/>
              <a:pathLst>
                <a:path w="20508" h="20508">
                  <a:moveTo>
                    <a:pt x="20508" y="0"/>
                  </a:moveTo>
                  <a:lnTo>
                    <a:pt x="0" y="0"/>
                  </a:lnTo>
                  <a:lnTo>
                    <a:pt x="0" y="20508"/>
                  </a:lnTo>
                  <a:lnTo>
                    <a:pt x="20508" y="20508"/>
                  </a:lnTo>
                  <a:lnTo>
                    <a:pt x="20508" y="0"/>
                  </a:lnTo>
                  <a:close/>
                </a:path>
              </a:pathLst>
            </a:custGeom>
            <a:solidFill>
              <a:srgbClr val="FFFFFF"/>
            </a:solidFill>
            <a:ln w="9185" cap="flat">
              <a:noFill/>
              <a:prstDash val="solid"/>
              <a:miter/>
            </a:ln>
          </p:spPr>
          <p:txBody>
            <a:bodyPr/>
            <a:lstStyle/>
            <a:p>
              <a:endParaRPr lang="de-DE"/>
            </a:p>
          </p:txBody>
        </p:sp>
        <p:sp>
          <p:nvSpPr>
            <p:cNvPr id="174" name="Freihandform: Form 173">
              <a:extLst>
                <a:ext uri="{FF2B5EF4-FFF2-40B4-BE49-F238E27FC236}">
                  <a16:creationId xmlns:a16="http://schemas.microsoft.com/office/drawing/2014/main" id="{CCF9FFA1-98A8-6B16-895C-8EFB6A07E5ED}"/>
                </a:ext>
              </a:extLst>
            </p:cNvPr>
            <p:cNvSpPr/>
            <p:nvPr/>
          </p:nvSpPr>
          <p:spPr>
            <a:xfrm>
              <a:off x="8689345" y="2780241"/>
              <a:ext cx="20508" cy="20508"/>
            </a:xfrm>
            <a:custGeom>
              <a:avLst/>
              <a:gdLst>
                <a:gd name="csX0" fmla="*/ 20508 w 20508"/>
                <a:gd name="csY0" fmla="*/ 0 h 20508"/>
                <a:gd name="csX1" fmla="*/ 0 w 20508"/>
                <a:gd name="csY1" fmla="*/ 0 h 20508"/>
                <a:gd name="csX2" fmla="*/ 0 w 20508"/>
                <a:gd name="csY2" fmla="*/ 20508 h 20508"/>
                <a:gd name="csX3" fmla="*/ 20508 w 20508"/>
                <a:gd name="csY3" fmla="*/ 20508 h 20508"/>
                <a:gd name="csX4" fmla="*/ 20508 w 20508"/>
                <a:gd name="csY4" fmla="*/ 0 h 20508"/>
              </a:gdLst>
              <a:ahLst/>
              <a:cxnLst>
                <a:cxn ang="0">
                  <a:pos x="csX0" y="csY0"/>
                </a:cxn>
                <a:cxn ang="0">
                  <a:pos x="csX1" y="csY1"/>
                </a:cxn>
                <a:cxn ang="0">
                  <a:pos x="csX2" y="csY2"/>
                </a:cxn>
                <a:cxn ang="0">
                  <a:pos x="csX3" y="csY3"/>
                </a:cxn>
                <a:cxn ang="0">
                  <a:pos x="csX4" y="csY4"/>
                </a:cxn>
              </a:cxnLst>
              <a:rect l="l" t="t" r="r" b="b"/>
              <a:pathLst>
                <a:path w="20508" h="20508">
                  <a:moveTo>
                    <a:pt x="20508" y="0"/>
                  </a:moveTo>
                  <a:lnTo>
                    <a:pt x="0" y="0"/>
                  </a:lnTo>
                  <a:lnTo>
                    <a:pt x="0" y="20508"/>
                  </a:lnTo>
                  <a:lnTo>
                    <a:pt x="20508" y="20508"/>
                  </a:lnTo>
                  <a:lnTo>
                    <a:pt x="20508" y="0"/>
                  </a:lnTo>
                  <a:close/>
                </a:path>
              </a:pathLst>
            </a:custGeom>
            <a:solidFill>
              <a:srgbClr val="FFFFFF"/>
            </a:solidFill>
            <a:ln w="9185" cap="flat">
              <a:noFill/>
              <a:prstDash val="solid"/>
              <a:miter/>
            </a:ln>
          </p:spPr>
          <p:txBody>
            <a:bodyPr/>
            <a:lstStyle/>
            <a:p>
              <a:endParaRPr lang="de-DE"/>
            </a:p>
          </p:txBody>
        </p:sp>
        <p:sp>
          <p:nvSpPr>
            <p:cNvPr id="175" name="Freihandform: Form 174">
              <a:extLst>
                <a:ext uri="{FF2B5EF4-FFF2-40B4-BE49-F238E27FC236}">
                  <a16:creationId xmlns:a16="http://schemas.microsoft.com/office/drawing/2014/main" id="{F33F65D3-2280-DA6C-757C-34B2045342C0}"/>
                </a:ext>
              </a:extLst>
            </p:cNvPr>
            <p:cNvSpPr/>
            <p:nvPr/>
          </p:nvSpPr>
          <p:spPr>
            <a:xfrm>
              <a:off x="8689345" y="2864136"/>
              <a:ext cx="20508" cy="20508"/>
            </a:xfrm>
            <a:custGeom>
              <a:avLst/>
              <a:gdLst>
                <a:gd name="csX0" fmla="*/ 20508 w 20508"/>
                <a:gd name="csY0" fmla="*/ 0 h 20508"/>
                <a:gd name="csX1" fmla="*/ 0 w 20508"/>
                <a:gd name="csY1" fmla="*/ 0 h 20508"/>
                <a:gd name="csX2" fmla="*/ 0 w 20508"/>
                <a:gd name="csY2" fmla="*/ 20508 h 20508"/>
                <a:gd name="csX3" fmla="*/ 20508 w 20508"/>
                <a:gd name="csY3" fmla="*/ 20508 h 20508"/>
                <a:gd name="csX4" fmla="*/ 20508 w 20508"/>
                <a:gd name="csY4" fmla="*/ 0 h 20508"/>
              </a:gdLst>
              <a:ahLst/>
              <a:cxnLst>
                <a:cxn ang="0">
                  <a:pos x="csX0" y="csY0"/>
                </a:cxn>
                <a:cxn ang="0">
                  <a:pos x="csX1" y="csY1"/>
                </a:cxn>
                <a:cxn ang="0">
                  <a:pos x="csX2" y="csY2"/>
                </a:cxn>
                <a:cxn ang="0">
                  <a:pos x="csX3" y="csY3"/>
                </a:cxn>
                <a:cxn ang="0">
                  <a:pos x="csX4" y="csY4"/>
                </a:cxn>
              </a:cxnLst>
              <a:rect l="l" t="t" r="r" b="b"/>
              <a:pathLst>
                <a:path w="20508" h="20508">
                  <a:moveTo>
                    <a:pt x="20508" y="0"/>
                  </a:moveTo>
                  <a:lnTo>
                    <a:pt x="0" y="0"/>
                  </a:lnTo>
                  <a:lnTo>
                    <a:pt x="0" y="20508"/>
                  </a:lnTo>
                  <a:lnTo>
                    <a:pt x="20508" y="20508"/>
                  </a:lnTo>
                  <a:lnTo>
                    <a:pt x="20508" y="0"/>
                  </a:lnTo>
                  <a:close/>
                </a:path>
              </a:pathLst>
            </a:custGeom>
            <a:solidFill>
              <a:srgbClr val="FFFFFF"/>
            </a:solidFill>
            <a:ln w="9185" cap="flat">
              <a:noFill/>
              <a:prstDash val="solid"/>
              <a:miter/>
            </a:ln>
          </p:spPr>
          <p:txBody>
            <a:bodyPr/>
            <a:lstStyle/>
            <a:p>
              <a:endParaRPr lang="de-DE"/>
            </a:p>
          </p:txBody>
        </p:sp>
        <p:sp>
          <p:nvSpPr>
            <p:cNvPr id="176" name="Freihandform: Form 175">
              <a:extLst>
                <a:ext uri="{FF2B5EF4-FFF2-40B4-BE49-F238E27FC236}">
                  <a16:creationId xmlns:a16="http://schemas.microsoft.com/office/drawing/2014/main" id="{584C4440-BA8C-F5E9-596D-3D7C60BCD520}"/>
                </a:ext>
              </a:extLst>
            </p:cNvPr>
            <p:cNvSpPr/>
            <p:nvPr/>
          </p:nvSpPr>
          <p:spPr>
            <a:xfrm>
              <a:off x="8709853" y="2571436"/>
              <a:ext cx="20508" cy="20508"/>
            </a:xfrm>
            <a:custGeom>
              <a:avLst/>
              <a:gdLst>
                <a:gd name="csX0" fmla="*/ 20508 w 20508"/>
                <a:gd name="csY0" fmla="*/ 0 h 20508"/>
                <a:gd name="csX1" fmla="*/ 0 w 20508"/>
                <a:gd name="csY1" fmla="*/ 0 h 20508"/>
                <a:gd name="csX2" fmla="*/ 0 w 20508"/>
                <a:gd name="csY2" fmla="*/ 20508 h 20508"/>
                <a:gd name="csX3" fmla="*/ 20508 w 20508"/>
                <a:gd name="csY3" fmla="*/ 20508 h 20508"/>
                <a:gd name="csX4" fmla="*/ 20508 w 20508"/>
                <a:gd name="csY4" fmla="*/ 0 h 20508"/>
              </a:gdLst>
              <a:ahLst/>
              <a:cxnLst>
                <a:cxn ang="0">
                  <a:pos x="csX0" y="csY0"/>
                </a:cxn>
                <a:cxn ang="0">
                  <a:pos x="csX1" y="csY1"/>
                </a:cxn>
                <a:cxn ang="0">
                  <a:pos x="csX2" y="csY2"/>
                </a:cxn>
                <a:cxn ang="0">
                  <a:pos x="csX3" y="csY3"/>
                </a:cxn>
                <a:cxn ang="0">
                  <a:pos x="csX4" y="csY4"/>
                </a:cxn>
              </a:cxnLst>
              <a:rect l="l" t="t" r="r" b="b"/>
              <a:pathLst>
                <a:path w="20508" h="20508">
                  <a:moveTo>
                    <a:pt x="20508" y="0"/>
                  </a:moveTo>
                  <a:lnTo>
                    <a:pt x="0" y="0"/>
                  </a:lnTo>
                  <a:lnTo>
                    <a:pt x="0" y="20508"/>
                  </a:lnTo>
                  <a:lnTo>
                    <a:pt x="20508" y="20508"/>
                  </a:lnTo>
                  <a:lnTo>
                    <a:pt x="20508" y="0"/>
                  </a:lnTo>
                  <a:close/>
                </a:path>
              </a:pathLst>
            </a:custGeom>
            <a:solidFill>
              <a:srgbClr val="FFFFFF"/>
            </a:solidFill>
            <a:ln w="9185" cap="flat">
              <a:noFill/>
              <a:prstDash val="solid"/>
              <a:miter/>
            </a:ln>
          </p:spPr>
          <p:txBody>
            <a:bodyPr/>
            <a:lstStyle/>
            <a:p>
              <a:endParaRPr lang="de-DE"/>
            </a:p>
          </p:txBody>
        </p:sp>
        <p:sp>
          <p:nvSpPr>
            <p:cNvPr id="177" name="Freihandform: Form 176">
              <a:extLst>
                <a:ext uri="{FF2B5EF4-FFF2-40B4-BE49-F238E27FC236}">
                  <a16:creationId xmlns:a16="http://schemas.microsoft.com/office/drawing/2014/main" id="{DB231724-0DD0-8570-E41F-42A8D6668817}"/>
                </a:ext>
              </a:extLst>
            </p:cNvPr>
            <p:cNvSpPr/>
            <p:nvPr/>
          </p:nvSpPr>
          <p:spPr>
            <a:xfrm>
              <a:off x="8709853" y="2633892"/>
              <a:ext cx="20508" cy="20508"/>
            </a:xfrm>
            <a:custGeom>
              <a:avLst/>
              <a:gdLst>
                <a:gd name="csX0" fmla="*/ 20508 w 20508"/>
                <a:gd name="csY0" fmla="*/ 0 h 20508"/>
                <a:gd name="csX1" fmla="*/ 0 w 20508"/>
                <a:gd name="csY1" fmla="*/ 0 h 20508"/>
                <a:gd name="csX2" fmla="*/ 0 w 20508"/>
                <a:gd name="csY2" fmla="*/ 20508 h 20508"/>
                <a:gd name="csX3" fmla="*/ 20508 w 20508"/>
                <a:gd name="csY3" fmla="*/ 20508 h 20508"/>
                <a:gd name="csX4" fmla="*/ 20508 w 20508"/>
                <a:gd name="csY4" fmla="*/ 0 h 20508"/>
              </a:gdLst>
              <a:ahLst/>
              <a:cxnLst>
                <a:cxn ang="0">
                  <a:pos x="csX0" y="csY0"/>
                </a:cxn>
                <a:cxn ang="0">
                  <a:pos x="csX1" y="csY1"/>
                </a:cxn>
                <a:cxn ang="0">
                  <a:pos x="csX2" y="csY2"/>
                </a:cxn>
                <a:cxn ang="0">
                  <a:pos x="csX3" y="csY3"/>
                </a:cxn>
                <a:cxn ang="0">
                  <a:pos x="csX4" y="csY4"/>
                </a:cxn>
              </a:cxnLst>
              <a:rect l="l" t="t" r="r" b="b"/>
              <a:pathLst>
                <a:path w="20508" h="20508">
                  <a:moveTo>
                    <a:pt x="20508" y="0"/>
                  </a:moveTo>
                  <a:lnTo>
                    <a:pt x="0" y="0"/>
                  </a:lnTo>
                  <a:lnTo>
                    <a:pt x="0" y="20508"/>
                  </a:lnTo>
                  <a:lnTo>
                    <a:pt x="20508" y="20508"/>
                  </a:lnTo>
                  <a:lnTo>
                    <a:pt x="20508" y="0"/>
                  </a:lnTo>
                  <a:close/>
                </a:path>
              </a:pathLst>
            </a:custGeom>
            <a:solidFill>
              <a:srgbClr val="FFFFFF"/>
            </a:solidFill>
            <a:ln w="9185" cap="flat">
              <a:noFill/>
              <a:prstDash val="solid"/>
              <a:miter/>
            </a:ln>
          </p:spPr>
          <p:txBody>
            <a:bodyPr/>
            <a:lstStyle/>
            <a:p>
              <a:endParaRPr lang="de-DE"/>
            </a:p>
          </p:txBody>
        </p:sp>
        <p:sp>
          <p:nvSpPr>
            <p:cNvPr id="178" name="Freihandform: Form 177">
              <a:extLst>
                <a:ext uri="{FF2B5EF4-FFF2-40B4-BE49-F238E27FC236}">
                  <a16:creationId xmlns:a16="http://schemas.microsoft.com/office/drawing/2014/main" id="{9ED9C943-8658-1DED-5B9E-9E152D969B9F}"/>
                </a:ext>
              </a:extLst>
            </p:cNvPr>
            <p:cNvSpPr/>
            <p:nvPr/>
          </p:nvSpPr>
          <p:spPr>
            <a:xfrm>
              <a:off x="8709853" y="2675839"/>
              <a:ext cx="20508" cy="20508"/>
            </a:xfrm>
            <a:custGeom>
              <a:avLst/>
              <a:gdLst>
                <a:gd name="csX0" fmla="*/ 20508 w 20508"/>
                <a:gd name="csY0" fmla="*/ 0 h 20508"/>
                <a:gd name="csX1" fmla="*/ 0 w 20508"/>
                <a:gd name="csY1" fmla="*/ 0 h 20508"/>
                <a:gd name="csX2" fmla="*/ 0 w 20508"/>
                <a:gd name="csY2" fmla="*/ 20508 h 20508"/>
                <a:gd name="csX3" fmla="*/ 20508 w 20508"/>
                <a:gd name="csY3" fmla="*/ 20508 h 20508"/>
                <a:gd name="csX4" fmla="*/ 20508 w 20508"/>
                <a:gd name="csY4" fmla="*/ 0 h 20508"/>
              </a:gdLst>
              <a:ahLst/>
              <a:cxnLst>
                <a:cxn ang="0">
                  <a:pos x="csX0" y="csY0"/>
                </a:cxn>
                <a:cxn ang="0">
                  <a:pos x="csX1" y="csY1"/>
                </a:cxn>
                <a:cxn ang="0">
                  <a:pos x="csX2" y="csY2"/>
                </a:cxn>
                <a:cxn ang="0">
                  <a:pos x="csX3" y="csY3"/>
                </a:cxn>
                <a:cxn ang="0">
                  <a:pos x="csX4" y="csY4"/>
                </a:cxn>
              </a:cxnLst>
              <a:rect l="l" t="t" r="r" b="b"/>
              <a:pathLst>
                <a:path w="20508" h="20508">
                  <a:moveTo>
                    <a:pt x="20508" y="0"/>
                  </a:moveTo>
                  <a:lnTo>
                    <a:pt x="0" y="0"/>
                  </a:lnTo>
                  <a:lnTo>
                    <a:pt x="0" y="20508"/>
                  </a:lnTo>
                  <a:lnTo>
                    <a:pt x="20508" y="20508"/>
                  </a:lnTo>
                  <a:lnTo>
                    <a:pt x="20508" y="0"/>
                  </a:lnTo>
                  <a:close/>
                </a:path>
              </a:pathLst>
            </a:custGeom>
            <a:solidFill>
              <a:srgbClr val="FFFFFF"/>
            </a:solidFill>
            <a:ln w="9185" cap="flat">
              <a:noFill/>
              <a:prstDash val="solid"/>
              <a:miter/>
            </a:ln>
          </p:spPr>
          <p:txBody>
            <a:bodyPr/>
            <a:lstStyle/>
            <a:p>
              <a:endParaRPr lang="de-DE"/>
            </a:p>
          </p:txBody>
        </p:sp>
        <p:sp>
          <p:nvSpPr>
            <p:cNvPr id="179" name="Freihandform: Form 178">
              <a:extLst>
                <a:ext uri="{FF2B5EF4-FFF2-40B4-BE49-F238E27FC236}">
                  <a16:creationId xmlns:a16="http://schemas.microsoft.com/office/drawing/2014/main" id="{7C8941C2-B151-F56D-2AAC-D0711B57DE18}"/>
                </a:ext>
              </a:extLst>
            </p:cNvPr>
            <p:cNvSpPr/>
            <p:nvPr/>
          </p:nvSpPr>
          <p:spPr>
            <a:xfrm>
              <a:off x="8709853" y="2696346"/>
              <a:ext cx="20508" cy="20508"/>
            </a:xfrm>
            <a:custGeom>
              <a:avLst/>
              <a:gdLst>
                <a:gd name="csX0" fmla="*/ 20508 w 20508"/>
                <a:gd name="csY0" fmla="*/ 0 h 20508"/>
                <a:gd name="csX1" fmla="*/ 0 w 20508"/>
                <a:gd name="csY1" fmla="*/ 0 h 20508"/>
                <a:gd name="csX2" fmla="*/ 0 w 20508"/>
                <a:gd name="csY2" fmla="*/ 20508 h 20508"/>
                <a:gd name="csX3" fmla="*/ 20508 w 20508"/>
                <a:gd name="csY3" fmla="*/ 20508 h 20508"/>
                <a:gd name="csX4" fmla="*/ 20508 w 20508"/>
                <a:gd name="csY4" fmla="*/ 0 h 20508"/>
              </a:gdLst>
              <a:ahLst/>
              <a:cxnLst>
                <a:cxn ang="0">
                  <a:pos x="csX0" y="csY0"/>
                </a:cxn>
                <a:cxn ang="0">
                  <a:pos x="csX1" y="csY1"/>
                </a:cxn>
                <a:cxn ang="0">
                  <a:pos x="csX2" y="csY2"/>
                </a:cxn>
                <a:cxn ang="0">
                  <a:pos x="csX3" y="csY3"/>
                </a:cxn>
                <a:cxn ang="0">
                  <a:pos x="csX4" y="csY4"/>
                </a:cxn>
              </a:cxnLst>
              <a:rect l="l" t="t" r="r" b="b"/>
              <a:pathLst>
                <a:path w="20508" h="20508">
                  <a:moveTo>
                    <a:pt x="20508" y="0"/>
                  </a:moveTo>
                  <a:lnTo>
                    <a:pt x="0" y="0"/>
                  </a:lnTo>
                  <a:lnTo>
                    <a:pt x="0" y="20508"/>
                  </a:lnTo>
                  <a:lnTo>
                    <a:pt x="20508" y="20508"/>
                  </a:lnTo>
                  <a:lnTo>
                    <a:pt x="20508" y="0"/>
                  </a:lnTo>
                  <a:close/>
                </a:path>
              </a:pathLst>
            </a:custGeom>
            <a:solidFill>
              <a:srgbClr val="FFFFFF"/>
            </a:solidFill>
            <a:ln w="9185" cap="flat">
              <a:noFill/>
              <a:prstDash val="solid"/>
              <a:miter/>
            </a:ln>
          </p:spPr>
          <p:txBody>
            <a:bodyPr/>
            <a:lstStyle/>
            <a:p>
              <a:endParaRPr lang="de-DE"/>
            </a:p>
          </p:txBody>
        </p:sp>
        <p:sp>
          <p:nvSpPr>
            <p:cNvPr id="180" name="Freihandform: Form 179">
              <a:extLst>
                <a:ext uri="{FF2B5EF4-FFF2-40B4-BE49-F238E27FC236}">
                  <a16:creationId xmlns:a16="http://schemas.microsoft.com/office/drawing/2014/main" id="{CA670B1E-C99C-7818-90E5-28E3A67AA412}"/>
                </a:ext>
              </a:extLst>
            </p:cNvPr>
            <p:cNvSpPr/>
            <p:nvPr/>
          </p:nvSpPr>
          <p:spPr>
            <a:xfrm>
              <a:off x="8709853" y="2717786"/>
              <a:ext cx="20508" cy="20508"/>
            </a:xfrm>
            <a:custGeom>
              <a:avLst/>
              <a:gdLst>
                <a:gd name="csX0" fmla="*/ 20508 w 20508"/>
                <a:gd name="csY0" fmla="*/ 0 h 20508"/>
                <a:gd name="csX1" fmla="*/ 0 w 20508"/>
                <a:gd name="csY1" fmla="*/ 0 h 20508"/>
                <a:gd name="csX2" fmla="*/ 0 w 20508"/>
                <a:gd name="csY2" fmla="*/ 20508 h 20508"/>
                <a:gd name="csX3" fmla="*/ 20508 w 20508"/>
                <a:gd name="csY3" fmla="*/ 20508 h 20508"/>
                <a:gd name="csX4" fmla="*/ 20508 w 20508"/>
                <a:gd name="csY4" fmla="*/ 0 h 20508"/>
              </a:gdLst>
              <a:ahLst/>
              <a:cxnLst>
                <a:cxn ang="0">
                  <a:pos x="csX0" y="csY0"/>
                </a:cxn>
                <a:cxn ang="0">
                  <a:pos x="csX1" y="csY1"/>
                </a:cxn>
                <a:cxn ang="0">
                  <a:pos x="csX2" y="csY2"/>
                </a:cxn>
                <a:cxn ang="0">
                  <a:pos x="csX3" y="csY3"/>
                </a:cxn>
                <a:cxn ang="0">
                  <a:pos x="csX4" y="csY4"/>
                </a:cxn>
              </a:cxnLst>
              <a:rect l="l" t="t" r="r" b="b"/>
              <a:pathLst>
                <a:path w="20508" h="20508">
                  <a:moveTo>
                    <a:pt x="20508" y="0"/>
                  </a:moveTo>
                  <a:lnTo>
                    <a:pt x="0" y="0"/>
                  </a:lnTo>
                  <a:lnTo>
                    <a:pt x="0" y="20508"/>
                  </a:lnTo>
                  <a:lnTo>
                    <a:pt x="20508" y="20508"/>
                  </a:lnTo>
                  <a:lnTo>
                    <a:pt x="20508" y="0"/>
                  </a:lnTo>
                  <a:close/>
                </a:path>
              </a:pathLst>
            </a:custGeom>
            <a:solidFill>
              <a:srgbClr val="FFFFFF"/>
            </a:solidFill>
            <a:ln w="9185" cap="flat">
              <a:noFill/>
              <a:prstDash val="solid"/>
              <a:miter/>
            </a:ln>
          </p:spPr>
          <p:txBody>
            <a:bodyPr/>
            <a:lstStyle/>
            <a:p>
              <a:endParaRPr lang="de-DE"/>
            </a:p>
          </p:txBody>
        </p:sp>
        <p:sp>
          <p:nvSpPr>
            <p:cNvPr id="181" name="Freihandform: Form 180">
              <a:extLst>
                <a:ext uri="{FF2B5EF4-FFF2-40B4-BE49-F238E27FC236}">
                  <a16:creationId xmlns:a16="http://schemas.microsoft.com/office/drawing/2014/main" id="{F7177DBF-0247-8A3D-DD0E-58421CE689D6}"/>
                </a:ext>
              </a:extLst>
            </p:cNvPr>
            <p:cNvSpPr/>
            <p:nvPr/>
          </p:nvSpPr>
          <p:spPr>
            <a:xfrm>
              <a:off x="8709853" y="2738293"/>
              <a:ext cx="20508" cy="20508"/>
            </a:xfrm>
            <a:custGeom>
              <a:avLst/>
              <a:gdLst>
                <a:gd name="csX0" fmla="*/ 20508 w 20508"/>
                <a:gd name="csY0" fmla="*/ 0 h 20508"/>
                <a:gd name="csX1" fmla="*/ 0 w 20508"/>
                <a:gd name="csY1" fmla="*/ 0 h 20508"/>
                <a:gd name="csX2" fmla="*/ 0 w 20508"/>
                <a:gd name="csY2" fmla="*/ 20508 h 20508"/>
                <a:gd name="csX3" fmla="*/ 20508 w 20508"/>
                <a:gd name="csY3" fmla="*/ 20508 h 20508"/>
                <a:gd name="csX4" fmla="*/ 20508 w 20508"/>
                <a:gd name="csY4" fmla="*/ 0 h 20508"/>
              </a:gdLst>
              <a:ahLst/>
              <a:cxnLst>
                <a:cxn ang="0">
                  <a:pos x="csX0" y="csY0"/>
                </a:cxn>
                <a:cxn ang="0">
                  <a:pos x="csX1" y="csY1"/>
                </a:cxn>
                <a:cxn ang="0">
                  <a:pos x="csX2" y="csY2"/>
                </a:cxn>
                <a:cxn ang="0">
                  <a:pos x="csX3" y="csY3"/>
                </a:cxn>
                <a:cxn ang="0">
                  <a:pos x="csX4" y="csY4"/>
                </a:cxn>
              </a:cxnLst>
              <a:rect l="l" t="t" r="r" b="b"/>
              <a:pathLst>
                <a:path w="20508" h="20508">
                  <a:moveTo>
                    <a:pt x="20508" y="0"/>
                  </a:moveTo>
                  <a:lnTo>
                    <a:pt x="0" y="0"/>
                  </a:lnTo>
                  <a:lnTo>
                    <a:pt x="0" y="20508"/>
                  </a:lnTo>
                  <a:lnTo>
                    <a:pt x="20508" y="20508"/>
                  </a:lnTo>
                  <a:lnTo>
                    <a:pt x="20508" y="0"/>
                  </a:lnTo>
                  <a:close/>
                </a:path>
              </a:pathLst>
            </a:custGeom>
            <a:solidFill>
              <a:srgbClr val="FFFFFF"/>
            </a:solidFill>
            <a:ln w="9185" cap="flat">
              <a:noFill/>
              <a:prstDash val="solid"/>
              <a:miter/>
            </a:ln>
          </p:spPr>
          <p:txBody>
            <a:bodyPr/>
            <a:lstStyle/>
            <a:p>
              <a:endParaRPr lang="de-DE"/>
            </a:p>
          </p:txBody>
        </p:sp>
        <p:sp>
          <p:nvSpPr>
            <p:cNvPr id="182" name="Freihandform: Form 181">
              <a:extLst>
                <a:ext uri="{FF2B5EF4-FFF2-40B4-BE49-F238E27FC236}">
                  <a16:creationId xmlns:a16="http://schemas.microsoft.com/office/drawing/2014/main" id="{F879D21A-E290-0755-FEEA-035E87CFB0EE}"/>
                </a:ext>
              </a:extLst>
            </p:cNvPr>
            <p:cNvSpPr/>
            <p:nvPr/>
          </p:nvSpPr>
          <p:spPr>
            <a:xfrm>
              <a:off x="8709853" y="2759734"/>
              <a:ext cx="20508" cy="20508"/>
            </a:xfrm>
            <a:custGeom>
              <a:avLst/>
              <a:gdLst>
                <a:gd name="csX0" fmla="*/ 20508 w 20508"/>
                <a:gd name="csY0" fmla="*/ 0 h 20508"/>
                <a:gd name="csX1" fmla="*/ 0 w 20508"/>
                <a:gd name="csY1" fmla="*/ 0 h 20508"/>
                <a:gd name="csX2" fmla="*/ 0 w 20508"/>
                <a:gd name="csY2" fmla="*/ 20508 h 20508"/>
                <a:gd name="csX3" fmla="*/ 20508 w 20508"/>
                <a:gd name="csY3" fmla="*/ 20508 h 20508"/>
                <a:gd name="csX4" fmla="*/ 20508 w 20508"/>
                <a:gd name="csY4" fmla="*/ 0 h 20508"/>
              </a:gdLst>
              <a:ahLst/>
              <a:cxnLst>
                <a:cxn ang="0">
                  <a:pos x="csX0" y="csY0"/>
                </a:cxn>
                <a:cxn ang="0">
                  <a:pos x="csX1" y="csY1"/>
                </a:cxn>
                <a:cxn ang="0">
                  <a:pos x="csX2" y="csY2"/>
                </a:cxn>
                <a:cxn ang="0">
                  <a:pos x="csX3" y="csY3"/>
                </a:cxn>
                <a:cxn ang="0">
                  <a:pos x="csX4" y="csY4"/>
                </a:cxn>
              </a:cxnLst>
              <a:rect l="l" t="t" r="r" b="b"/>
              <a:pathLst>
                <a:path w="20508" h="20508">
                  <a:moveTo>
                    <a:pt x="20508" y="0"/>
                  </a:moveTo>
                  <a:lnTo>
                    <a:pt x="0" y="0"/>
                  </a:lnTo>
                  <a:lnTo>
                    <a:pt x="0" y="20508"/>
                  </a:lnTo>
                  <a:lnTo>
                    <a:pt x="20508" y="20508"/>
                  </a:lnTo>
                  <a:lnTo>
                    <a:pt x="20508" y="0"/>
                  </a:lnTo>
                  <a:close/>
                </a:path>
              </a:pathLst>
            </a:custGeom>
            <a:solidFill>
              <a:srgbClr val="FFFFFF"/>
            </a:solidFill>
            <a:ln w="9185" cap="flat">
              <a:noFill/>
              <a:prstDash val="solid"/>
              <a:miter/>
            </a:ln>
          </p:spPr>
          <p:txBody>
            <a:bodyPr/>
            <a:lstStyle/>
            <a:p>
              <a:endParaRPr lang="de-DE"/>
            </a:p>
          </p:txBody>
        </p:sp>
        <p:sp>
          <p:nvSpPr>
            <p:cNvPr id="183" name="Freihandform: Form 182">
              <a:extLst>
                <a:ext uri="{FF2B5EF4-FFF2-40B4-BE49-F238E27FC236}">
                  <a16:creationId xmlns:a16="http://schemas.microsoft.com/office/drawing/2014/main" id="{7F6C8B5F-1C9F-6AE4-70B2-DCAE8EDA7274}"/>
                </a:ext>
              </a:extLst>
            </p:cNvPr>
            <p:cNvSpPr/>
            <p:nvPr/>
          </p:nvSpPr>
          <p:spPr>
            <a:xfrm>
              <a:off x="8709853" y="2780241"/>
              <a:ext cx="20508" cy="20508"/>
            </a:xfrm>
            <a:custGeom>
              <a:avLst/>
              <a:gdLst>
                <a:gd name="csX0" fmla="*/ 20508 w 20508"/>
                <a:gd name="csY0" fmla="*/ 0 h 20508"/>
                <a:gd name="csX1" fmla="*/ 0 w 20508"/>
                <a:gd name="csY1" fmla="*/ 0 h 20508"/>
                <a:gd name="csX2" fmla="*/ 0 w 20508"/>
                <a:gd name="csY2" fmla="*/ 20508 h 20508"/>
                <a:gd name="csX3" fmla="*/ 20508 w 20508"/>
                <a:gd name="csY3" fmla="*/ 20508 h 20508"/>
                <a:gd name="csX4" fmla="*/ 20508 w 20508"/>
                <a:gd name="csY4" fmla="*/ 0 h 20508"/>
              </a:gdLst>
              <a:ahLst/>
              <a:cxnLst>
                <a:cxn ang="0">
                  <a:pos x="csX0" y="csY0"/>
                </a:cxn>
                <a:cxn ang="0">
                  <a:pos x="csX1" y="csY1"/>
                </a:cxn>
                <a:cxn ang="0">
                  <a:pos x="csX2" y="csY2"/>
                </a:cxn>
                <a:cxn ang="0">
                  <a:pos x="csX3" y="csY3"/>
                </a:cxn>
                <a:cxn ang="0">
                  <a:pos x="csX4" y="csY4"/>
                </a:cxn>
              </a:cxnLst>
              <a:rect l="l" t="t" r="r" b="b"/>
              <a:pathLst>
                <a:path w="20508" h="20508">
                  <a:moveTo>
                    <a:pt x="20508" y="0"/>
                  </a:moveTo>
                  <a:lnTo>
                    <a:pt x="0" y="0"/>
                  </a:lnTo>
                  <a:lnTo>
                    <a:pt x="0" y="20508"/>
                  </a:lnTo>
                  <a:lnTo>
                    <a:pt x="20508" y="20508"/>
                  </a:lnTo>
                  <a:lnTo>
                    <a:pt x="20508" y="0"/>
                  </a:lnTo>
                  <a:close/>
                </a:path>
              </a:pathLst>
            </a:custGeom>
            <a:solidFill>
              <a:srgbClr val="FFFFFF"/>
            </a:solidFill>
            <a:ln w="9185" cap="flat">
              <a:noFill/>
              <a:prstDash val="solid"/>
              <a:miter/>
            </a:ln>
          </p:spPr>
          <p:txBody>
            <a:bodyPr/>
            <a:lstStyle/>
            <a:p>
              <a:endParaRPr lang="de-DE"/>
            </a:p>
          </p:txBody>
        </p:sp>
        <p:sp>
          <p:nvSpPr>
            <p:cNvPr id="184" name="Freihandform: Form 183">
              <a:extLst>
                <a:ext uri="{FF2B5EF4-FFF2-40B4-BE49-F238E27FC236}">
                  <a16:creationId xmlns:a16="http://schemas.microsoft.com/office/drawing/2014/main" id="{4CB40F48-D9D5-75FA-9116-819BF1C7F994}"/>
                </a:ext>
              </a:extLst>
            </p:cNvPr>
            <p:cNvSpPr/>
            <p:nvPr/>
          </p:nvSpPr>
          <p:spPr>
            <a:xfrm>
              <a:off x="8709853" y="2822188"/>
              <a:ext cx="20508" cy="20508"/>
            </a:xfrm>
            <a:custGeom>
              <a:avLst/>
              <a:gdLst>
                <a:gd name="csX0" fmla="*/ 20508 w 20508"/>
                <a:gd name="csY0" fmla="*/ 0 h 20508"/>
                <a:gd name="csX1" fmla="*/ 0 w 20508"/>
                <a:gd name="csY1" fmla="*/ 0 h 20508"/>
                <a:gd name="csX2" fmla="*/ 0 w 20508"/>
                <a:gd name="csY2" fmla="*/ 20508 h 20508"/>
                <a:gd name="csX3" fmla="*/ 20508 w 20508"/>
                <a:gd name="csY3" fmla="*/ 20508 h 20508"/>
                <a:gd name="csX4" fmla="*/ 20508 w 20508"/>
                <a:gd name="csY4" fmla="*/ 0 h 20508"/>
              </a:gdLst>
              <a:ahLst/>
              <a:cxnLst>
                <a:cxn ang="0">
                  <a:pos x="csX0" y="csY0"/>
                </a:cxn>
                <a:cxn ang="0">
                  <a:pos x="csX1" y="csY1"/>
                </a:cxn>
                <a:cxn ang="0">
                  <a:pos x="csX2" y="csY2"/>
                </a:cxn>
                <a:cxn ang="0">
                  <a:pos x="csX3" y="csY3"/>
                </a:cxn>
                <a:cxn ang="0">
                  <a:pos x="csX4" y="csY4"/>
                </a:cxn>
              </a:cxnLst>
              <a:rect l="l" t="t" r="r" b="b"/>
              <a:pathLst>
                <a:path w="20508" h="20508">
                  <a:moveTo>
                    <a:pt x="20508" y="0"/>
                  </a:moveTo>
                  <a:lnTo>
                    <a:pt x="0" y="0"/>
                  </a:lnTo>
                  <a:lnTo>
                    <a:pt x="0" y="20508"/>
                  </a:lnTo>
                  <a:lnTo>
                    <a:pt x="20508" y="20508"/>
                  </a:lnTo>
                  <a:lnTo>
                    <a:pt x="20508" y="0"/>
                  </a:lnTo>
                  <a:close/>
                </a:path>
              </a:pathLst>
            </a:custGeom>
            <a:solidFill>
              <a:srgbClr val="FFFFFF"/>
            </a:solidFill>
            <a:ln w="9185" cap="flat">
              <a:noFill/>
              <a:prstDash val="solid"/>
              <a:miter/>
            </a:ln>
          </p:spPr>
          <p:txBody>
            <a:bodyPr/>
            <a:lstStyle/>
            <a:p>
              <a:endParaRPr lang="de-DE"/>
            </a:p>
          </p:txBody>
        </p:sp>
        <p:sp>
          <p:nvSpPr>
            <p:cNvPr id="185" name="Freihandform: Form 184">
              <a:extLst>
                <a:ext uri="{FF2B5EF4-FFF2-40B4-BE49-F238E27FC236}">
                  <a16:creationId xmlns:a16="http://schemas.microsoft.com/office/drawing/2014/main" id="{0C3CEF99-3D12-8C98-DA7B-B8AC5F4AF8FB}"/>
                </a:ext>
              </a:extLst>
            </p:cNvPr>
            <p:cNvSpPr/>
            <p:nvPr/>
          </p:nvSpPr>
          <p:spPr>
            <a:xfrm>
              <a:off x="8709853" y="2842696"/>
              <a:ext cx="20508" cy="20508"/>
            </a:xfrm>
            <a:custGeom>
              <a:avLst/>
              <a:gdLst>
                <a:gd name="csX0" fmla="*/ 20508 w 20508"/>
                <a:gd name="csY0" fmla="*/ 0 h 20508"/>
                <a:gd name="csX1" fmla="*/ 0 w 20508"/>
                <a:gd name="csY1" fmla="*/ 0 h 20508"/>
                <a:gd name="csX2" fmla="*/ 0 w 20508"/>
                <a:gd name="csY2" fmla="*/ 20508 h 20508"/>
                <a:gd name="csX3" fmla="*/ 20508 w 20508"/>
                <a:gd name="csY3" fmla="*/ 20508 h 20508"/>
                <a:gd name="csX4" fmla="*/ 20508 w 20508"/>
                <a:gd name="csY4" fmla="*/ 0 h 20508"/>
              </a:gdLst>
              <a:ahLst/>
              <a:cxnLst>
                <a:cxn ang="0">
                  <a:pos x="csX0" y="csY0"/>
                </a:cxn>
                <a:cxn ang="0">
                  <a:pos x="csX1" y="csY1"/>
                </a:cxn>
                <a:cxn ang="0">
                  <a:pos x="csX2" y="csY2"/>
                </a:cxn>
                <a:cxn ang="0">
                  <a:pos x="csX3" y="csY3"/>
                </a:cxn>
                <a:cxn ang="0">
                  <a:pos x="csX4" y="csY4"/>
                </a:cxn>
              </a:cxnLst>
              <a:rect l="l" t="t" r="r" b="b"/>
              <a:pathLst>
                <a:path w="20508" h="20508">
                  <a:moveTo>
                    <a:pt x="20508" y="0"/>
                  </a:moveTo>
                  <a:lnTo>
                    <a:pt x="0" y="0"/>
                  </a:lnTo>
                  <a:lnTo>
                    <a:pt x="0" y="20508"/>
                  </a:lnTo>
                  <a:lnTo>
                    <a:pt x="20508" y="20508"/>
                  </a:lnTo>
                  <a:lnTo>
                    <a:pt x="20508" y="0"/>
                  </a:lnTo>
                  <a:close/>
                </a:path>
              </a:pathLst>
            </a:custGeom>
            <a:solidFill>
              <a:srgbClr val="FFFFFF"/>
            </a:solidFill>
            <a:ln w="9185" cap="flat">
              <a:noFill/>
              <a:prstDash val="solid"/>
              <a:miter/>
            </a:ln>
          </p:spPr>
          <p:txBody>
            <a:bodyPr/>
            <a:lstStyle/>
            <a:p>
              <a:endParaRPr lang="de-DE"/>
            </a:p>
          </p:txBody>
        </p:sp>
        <p:sp>
          <p:nvSpPr>
            <p:cNvPr id="186" name="Freihandform: Form 185">
              <a:extLst>
                <a:ext uri="{FF2B5EF4-FFF2-40B4-BE49-F238E27FC236}">
                  <a16:creationId xmlns:a16="http://schemas.microsoft.com/office/drawing/2014/main" id="{16E03565-577F-5DFA-7F1D-9F94BA53DA5A}"/>
                </a:ext>
              </a:extLst>
            </p:cNvPr>
            <p:cNvSpPr/>
            <p:nvPr/>
          </p:nvSpPr>
          <p:spPr>
            <a:xfrm>
              <a:off x="8709853" y="2864136"/>
              <a:ext cx="20508" cy="20508"/>
            </a:xfrm>
            <a:custGeom>
              <a:avLst/>
              <a:gdLst>
                <a:gd name="csX0" fmla="*/ 20508 w 20508"/>
                <a:gd name="csY0" fmla="*/ 0 h 20508"/>
                <a:gd name="csX1" fmla="*/ 0 w 20508"/>
                <a:gd name="csY1" fmla="*/ 0 h 20508"/>
                <a:gd name="csX2" fmla="*/ 0 w 20508"/>
                <a:gd name="csY2" fmla="*/ 20508 h 20508"/>
                <a:gd name="csX3" fmla="*/ 20508 w 20508"/>
                <a:gd name="csY3" fmla="*/ 20508 h 20508"/>
                <a:gd name="csX4" fmla="*/ 20508 w 20508"/>
                <a:gd name="csY4" fmla="*/ 0 h 20508"/>
              </a:gdLst>
              <a:ahLst/>
              <a:cxnLst>
                <a:cxn ang="0">
                  <a:pos x="csX0" y="csY0"/>
                </a:cxn>
                <a:cxn ang="0">
                  <a:pos x="csX1" y="csY1"/>
                </a:cxn>
                <a:cxn ang="0">
                  <a:pos x="csX2" y="csY2"/>
                </a:cxn>
                <a:cxn ang="0">
                  <a:pos x="csX3" y="csY3"/>
                </a:cxn>
                <a:cxn ang="0">
                  <a:pos x="csX4" y="csY4"/>
                </a:cxn>
              </a:cxnLst>
              <a:rect l="l" t="t" r="r" b="b"/>
              <a:pathLst>
                <a:path w="20508" h="20508">
                  <a:moveTo>
                    <a:pt x="20508" y="0"/>
                  </a:moveTo>
                  <a:lnTo>
                    <a:pt x="0" y="0"/>
                  </a:lnTo>
                  <a:lnTo>
                    <a:pt x="0" y="20508"/>
                  </a:lnTo>
                  <a:lnTo>
                    <a:pt x="20508" y="20508"/>
                  </a:lnTo>
                  <a:lnTo>
                    <a:pt x="20508" y="0"/>
                  </a:lnTo>
                  <a:close/>
                </a:path>
              </a:pathLst>
            </a:custGeom>
            <a:solidFill>
              <a:srgbClr val="FFFFFF"/>
            </a:solidFill>
            <a:ln w="9185" cap="flat">
              <a:noFill/>
              <a:prstDash val="solid"/>
              <a:miter/>
            </a:ln>
          </p:spPr>
          <p:txBody>
            <a:bodyPr/>
            <a:lstStyle/>
            <a:p>
              <a:endParaRPr lang="de-DE"/>
            </a:p>
          </p:txBody>
        </p:sp>
        <p:sp>
          <p:nvSpPr>
            <p:cNvPr id="187" name="Freihandform: Form 186">
              <a:extLst>
                <a:ext uri="{FF2B5EF4-FFF2-40B4-BE49-F238E27FC236}">
                  <a16:creationId xmlns:a16="http://schemas.microsoft.com/office/drawing/2014/main" id="{9B34EC71-D11A-670E-B19C-5643D7817E66}"/>
                </a:ext>
              </a:extLst>
            </p:cNvPr>
            <p:cNvSpPr/>
            <p:nvPr/>
          </p:nvSpPr>
          <p:spPr>
            <a:xfrm>
              <a:off x="8731292" y="2591944"/>
              <a:ext cx="20508" cy="20508"/>
            </a:xfrm>
            <a:custGeom>
              <a:avLst/>
              <a:gdLst>
                <a:gd name="csX0" fmla="*/ 20508 w 20508"/>
                <a:gd name="csY0" fmla="*/ 0 h 20508"/>
                <a:gd name="csX1" fmla="*/ 0 w 20508"/>
                <a:gd name="csY1" fmla="*/ 0 h 20508"/>
                <a:gd name="csX2" fmla="*/ 0 w 20508"/>
                <a:gd name="csY2" fmla="*/ 20508 h 20508"/>
                <a:gd name="csX3" fmla="*/ 20508 w 20508"/>
                <a:gd name="csY3" fmla="*/ 20508 h 20508"/>
                <a:gd name="csX4" fmla="*/ 20508 w 20508"/>
                <a:gd name="csY4" fmla="*/ 0 h 20508"/>
              </a:gdLst>
              <a:ahLst/>
              <a:cxnLst>
                <a:cxn ang="0">
                  <a:pos x="csX0" y="csY0"/>
                </a:cxn>
                <a:cxn ang="0">
                  <a:pos x="csX1" y="csY1"/>
                </a:cxn>
                <a:cxn ang="0">
                  <a:pos x="csX2" y="csY2"/>
                </a:cxn>
                <a:cxn ang="0">
                  <a:pos x="csX3" y="csY3"/>
                </a:cxn>
                <a:cxn ang="0">
                  <a:pos x="csX4" y="csY4"/>
                </a:cxn>
              </a:cxnLst>
              <a:rect l="l" t="t" r="r" b="b"/>
              <a:pathLst>
                <a:path w="20508" h="20508">
                  <a:moveTo>
                    <a:pt x="20508" y="0"/>
                  </a:moveTo>
                  <a:lnTo>
                    <a:pt x="0" y="0"/>
                  </a:lnTo>
                  <a:lnTo>
                    <a:pt x="0" y="20508"/>
                  </a:lnTo>
                  <a:lnTo>
                    <a:pt x="20508" y="20508"/>
                  </a:lnTo>
                  <a:lnTo>
                    <a:pt x="20508" y="0"/>
                  </a:lnTo>
                  <a:close/>
                </a:path>
              </a:pathLst>
            </a:custGeom>
            <a:solidFill>
              <a:srgbClr val="FFFFFF"/>
            </a:solidFill>
            <a:ln w="9185" cap="flat">
              <a:noFill/>
              <a:prstDash val="solid"/>
              <a:miter/>
            </a:ln>
          </p:spPr>
          <p:txBody>
            <a:bodyPr/>
            <a:lstStyle/>
            <a:p>
              <a:endParaRPr lang="de-DE"/>
            </a:p>
          </p:txBody>
        </p:sp>
        <p:sp>
          <p:nvSpPr>
            <p:cNvPr id="188" name="Freihandform: Form 187">
              <a:extLst>
                <a:ext uri="{FF2B5EF4-FFF2-40B4-BE49-F238E27FC236}">
                  <a16:creationId xmlns:a16="http://schemas.microsoft.com/office/drawing/2014/main" id="{F2E491FD-B603-2888-0838-1E86AA8FCF05}"/>
                </a:ext>
              </a:extLst>
            </p:cNvPr>
            <p:cNvSpPr/>
            <p:nvPr/>
          </p:nvSpPr>
          <p:spPr>
            <a:xfrm>
              <a:off x="8731292" y="2613384"/>
              <a:ext cx="20508" cy="20508"/>
            </a:xfrm>
            <a:custGeom>
              <a:avLst/>
              <a:gdLst>
                <a:gd name="csX0" fmla="*/ 20508 w 20508"/>
                <a:gd name="csY0" fmla="*/ 0 h 20508"/>
                <a:gd name="csX1" fmla="*/ 0 w 20508"/>
                <a:gd name="csY1" fmla="*/ 0 h 20508"/>
                <a:gd name="csX2" fmla="*/ 0 w 20508"/>
                <a:gd name="csY2" fmla="*/ 20508 h 20508"/>
                <a:gd name="csX3" fmla="*/ 20508 w 20508"/>
                <a:gd name="csY3" fmla="*/ 20508 h 20508"/>
                <a:gd name="csX4" fmla="*/ 20508 w 20508"/>
                <a:gd name="csY4" fmla="*/ 0 h 20508"/>
              </a:gdLst>
              <a:ahLst/>
              <a:cxnLst>
                <a:cxn ang="0">
                  <a:pos x="csX0" y="csY0"/>
                </a:cxn>
                <a:cxn ang="0">
                  <a:pos x="csX1" y="csY1"/>
                </a:cxn>
                <a:cxn ang="0">
                  <a:pos x="csX2" y="csY2"/>
                </a:cxn>
                <a:cxn ang="0">
                  <a:pos x="csX3" y="csY3"/>
                </a:cxn>
                <a:cxn ang="0">
                  <a:pos x="csX4" y="csY4"/>
                </a:cxn>
              </a:cxnLst>
              <a:rect l="l" t="t" r="r" b="b"/>
              <a:pathLst>
                <a:path w="20508" h="20508">
                  <a:moveTo>
                    <a:pt x="20508" y="0"/>
                  </a:moveTo>
                  <a:lnTo>
                    <a:pt x="0" y="0"/>
                  </a:lnTo>
                  <a:lnTo>
                    <a:pt x="0" y="20508"/>
                  </a:lnTo>
                  <a:lnTo>
                    <a:pt x="20508" y="20508"/>
                  </a:lnTo>
                  <a:lnTo>
                    <a:pt x="20508" y="0"/>
                  </a:lnTo>
                  <a:close/>
                </a:path>
              </a:pathLst>
            </a:custGeom>
            <a:solidFill>
              <a:srgbClr val="FFFFFF"/>
            </a:solidFill>
            <a:ln w="9185" cap="flat">
              <a:noFill/>
              <a:prstDash val="solid"/>
              <a:miter/>
            </a:ln>
          </p:spPr>
          <p:txBody>
            <a:bodyPr/>
            <a:lstStyle/>
            <a:p>
              <a:endParaRPr lang="de-DE"/>
            </a:p>
          </p:txBody>
        </p:sp>
        <p:sp>
          <p:nvSpPr>
            <p:cNvPr id="189" name="Freihandform: Form 188">
              <a:extLst>
                <a:ext uri="{FF2B5EF4-FFF2-40B4-BE49-F238E27FC236}">
                  <a16:creationId xmlns:a16="http://schemas.microsoft.com/office/drawing/2014/main" id="{EA2BE4CB-F6EF-EA37-D96D-F8671B432C25}"/>
                </a:ext>
              </a:extLst>
            </p:cNvPr>
            <p:cNvSpPr/>
            <p:nvPr/>
          </p:nvSpPr>
          <p:spPr>
            <a:xfrm>
              <a:off x="8731292" y="2655331"/>
              <a:ext cx="20508" cy="20507"/>
            </a:xfrm>
            <a:custGeom>
              <a:avLst/>
              <a:gdLst>
                <a:gd name="csX0" fmla="*/ 20508 w 20508"/>
                <a:gd name="csY0" fmla="*/ 0 h 20507"/>
                <a:gd name="csX1" fmla="*/ 0 w 20508"/>
                <a:gd name="csY1" fmla="*/ 0 h 20507"/>
                <a:gd name="csX2" fmla="*/ 0 w 20508"/>
                <a:gd name="csY2" fmla="*/ 20507 h 20507"/>
                <a:gd name="csX3" fmla="*/ 20508 w 20508"/>
                <a:gd name="csY3" fmla="*/ 20507 h 20507"/>
                <a:gd name="csX4" fmla="*/ 20508 w 20508"/>
                <a:gd name="csY4" fmla="*/ 0 h 20507"/>
              </a:gdLst>
              <a:ahLst/>
              <a:cxnLst>
                <a:cxn ang="0">
                  <a:pos x="csX0" y="csY0"/>
                </a:cxn>
                <a:cxn ang="0">
                  <a:pos x="csX1" y="csY1"/>
                </a:cxn>
                <a:cxn ang="0">
                  <a:pos x="csX2" y="csY2"/>
                </a:cxn>
                <a:cxn ang="0">
                  <a:pos x="csX3" y="csY3"/>
                </a:cxn>
                <a:cxn ang="0">
                  <a:pos x="csX4" y="csY4"/>
                </a:cxn>
              </a:cxnLst>
              <a:rect l="l" t="t" r="r" b="b"/>
              <a:pathLst>
                <a:path w="20508" h="20507">
                  <a:moveTo>
                    <a:pt x="20508" y="0"/>
                  </a:moveTo>
                  <a:lnTo>
                    <a:pt x="0" y="0"/>
                  </a:lnTo>
                  <a:lnTo>
                    <a:pt x="0" y="20507"/>
                  </a:lnTo>
                  <a:lnTo>
                    <a:pt x="20508" y="20507"/>
                  </a:lnTo>
                  <a:cubicBezTo>
                    <a:pt x="20508" y="20507"/>
                    <a:pt x="20508" y="-1"/>
                    <a:pt x="20508" y="0"/>
                  </a:cubicBezTo>
                  <a:close/>
                </a:path>
              </a:pathLst>
            </a:custGeom>
            <a:solidFill>
              <a:srgbClr val="FFFFFF"/>
            </a:solidFill>
            <a:ln w="9185" cap="flat">
              <a:noFill/>
              <a:prstDash val="solid"/>
              <a:miter/>
            </a:ln>
          </p:spPr>
          <p:txBody>
            <a:bodyPr/>
            <a:lstStyle/>
            <a:p>
              <a:endParaRPr lang="de-DE"/>
            </a:p>
          </p:txBody>
        </p:sp>
        <p:sp>
          <p:nvSpPr>
            <p:cNvPr id="190" name="Freihandform: Form 189">
              <a:extLst>
                <a:ext uri="{FF2B5EF4-FFF2-40B4-BE49-F238E27FC236}">
                  <a16:creationId xmlns:a16="http://schemas.microsoft.com/office/drawing/2014/main" id="{D8967DF9-EE88-1F3A-322A-5F018A425BA5}"/>
                </a:ext>
              </a:extLst>
            </p:cNvPr>
            <p:cNvSpPr/>
            <p:nvPr/>
          </p:nvSpPr>
          <p:spPr>
            <a:xfrm>
              <a:off x="8731292" y="2675839"/>
              <a:ext cx="20508" cy="20508"/>
            </a:xfrm>
            <a:custGeom>
              <a:avLst/>
              <a:gdLst>
                <a:gd name="csX0" fmla="*/ 20508 w 20508"/>
                <a:gd name="csY0" fmla="*/ 0 h 20508"/>
                <a:gd name="csX1" fmla="*/ 0 w 20508"/>
                <a:gd name="csY1" fmla="*/ 0 h 20508"/>
                <a:gd name="csX2" fmla="*/ 0 w 20508"/>
                <a:gd name="csY2" fmla="*/ 20508 h 20508"/>
                <a:gd name="csX3" fmla="*/ 20508 w 20508"/>
                <a:gd name="csY3" fmla="*/ 20508 h 20508"/>
                <a:gd name="csX4" fmla="*/ 20508 w 20508"/>
                <a:gd name="csY4" fmla="*/ 0 h 20508"/>
              </a:gdLst>
              <a:ahLst/>
              <a:cxnLst>
                <a:cxn ang="0">
                  <a:pos x="csX0" y="csY0"/>
                </a:cxn>
                <a:cxn ang="0">
                  <a:pos x="csX1" y="csY1"/>
                </a:cxn>
                <a:cxn ang="0">
                  <a:pos x="csX2" y="csY2"/>
                </a:cxn>
                <a:cxn ang="0">
                  <a:pos x="csX3" y="csY3"/>
                </a:cxn>
                <a:cxn ang="0">
                  <a:pos x="csX4" y="csY4"/>
                </a:cxn>
              </a:cxnLst>
              <a:rect l="l" t="t" r="r" b="b"/>
              <a:pathLst>
                <a:path w="20508" h="20508">
                  <a:moveTo>
                    <a:pt x="20508" y="0"/>
                  </a:moveTo>
                  <a:lnTo>
                    <a:pt x="0" y="0"/>
                  </a:lnTo>
                  <a:lnTo>
                    <a:pt x="0" y="20508"/>
                  </a:lnTo>
                  <a:lnTo>
                    <a:pt x="20508" y="20508"/>
                  </a:lnTo>
                  <a:lnTo>
                    <a:pt x="20508" y="0"/>
                  </a:lnTo>
                  <a:close/>
                </a:path>
              </a:pathLst>
            </a:custGeom>
            <a:solidFill>
              <a:srgbClr val="FFFFFF"/>
            </a:solidFill>
            <a:ln w="9185" cap="flat">
              <a:noFill/>
              <a:prstDash val="solid"/>
              <a:miter/>
            </a:ln>
          </p:spPr>
          <p:txBody>
            <a:bodyPr/>
            <a:lstStyle/>
            <a:p>
              <a:endParaRPr lang="de-DE"/>
            </a:p>
          </p:txBody>
        </p:sp>
        <p:sp>
          <p:nvSpPr>
            <p:cNvPr id="191" name="Freihandform: Form 190">
              <a:extLst>
                <a:ext uri="{FF2B5EF4-FFF2-40B4-BE49-F238E27FC236}">
                  <a16:creationId xmlns:a16="http://schemas.microsoft.com/office/drawing/2014/main" id="{B7B15E22-F906-FA09-16D0-18E97265374A}"/>
                </a:ext>
              </a:extLst>
            </p:cNvPr>
            <p:cNvSpPr/>
            <p:nvPr/>
          </p:nvSpPr>
          <p:spPr>
            <a:xfrm>
              <a:off x="8731292" y="2696346"/>
              <a:ext cx="20508" cy="20508"/>
            </a:xfrm>
            <a:custGeom>
              <a:avLst/>
              <a:gdLst>
                <a:gd name="csX0" fmla="*/ 20508 w 20508"/>
                <a:gd name="csY0" fmla="*/ 0 h 20508"/>
                <a:gd name="csX1" fmla="*/ 0 w 20508"/>
                <a:gd name="csY1" fmla="*/ 0 h 20508"/>
                <a:gd name="csX2" fmla="*/ 0 w 20508"/>
                <a:gd name="csY2" fmla="*/ 20508 h 20508"/>
                <a:gd name="csX3" fmla="*/ 20508 w 20508"/>
                <a:gd name="csY3" fmla="*/ 20508 h 20508"/>
                <a:gd name="csX4" fmla="*/ 20508 w 20508"/>
                <a:gd name="csY4" fmla="*/ 0 h 20508"/>
              </a:gdLst>
              <a:ahLst/>
              <a:cxnLst>
                <a:cxn ang="0">
                  <a:pos x="csX0" y="csY0"/>
                </a:cxn>
                <a:cxn ang="0">
                  <a:pos x="csX1" y="csY1"/>
                </a:cxn>
                <a:cxn ang="0">
                  <a:pos x="csX2" y="csY2"/>
                </a:cxn>
                <a:cxn ang="0">
                  <a:pos x="csX3" y="csY3"/>
                </a:cxn>
                <a:cxn ang="0">
                  <a:pos x="csX4" y="csY4"/>
                </a:cxn>
              </a:cxnLst>
              <a:rect l="l" t="t" r="r" b="b"/>
              <a:pathLst>
                <a:path w="20508" h="20508">
                  <a:moveTo>
                    <a:pt x="20508" y="0"/>
                  </a:moveTo>
                  <a:lnTo>
                    <a:pt x="0" y="0"/>
                  </a:lnTo>
                  <a:lnTo>
                    <a:pt x="0" y="20508"/>
                  </a:lnTo>
                  <a:lnTo>
                    <a:pt x="20508" y="20508"/>
                  </a:lnTo>
                  <a:lnTo>
                    <a:pt x="20508" y="0"/>
                  </a:lnTo>
                  <a:close/>
                </a:path>
              </a:pathLst>
            </a:custGeom>
            <a:solidFill>
              <a:srgbClr val="FFFFFF"/>
            </a:solidFill>
            <a:ln w="9185" cap="flat">
              <a:noFill/>
              <a:prstDash val="solid"/>
              <a:miter/>
            </a:ln>
          </p:spPr>
          <p:txBody>
            <a:bodyPr/>
            <a:lstStyle/>
            <a:p>
              <a:endParaRPr lang="de-DE"/>
            </a:p>
          </p:txBody>
        </p:sp>
        <p:sp>
          <p:nvSpPr>
            <p:cNvPr id="192" name="Freihandform: Form 191">
              <a:extLst>
                <a:ext uri="{FF2B5EF4-FFF2-40B4-BE49-F238E27FC236}">
                  <a16:creationId xmlns:a16="http://schemas.microsoft.com/office/drawing/2014/main" id="{07AAD9D9-C0B0-11D6-0A87-A033CE5ED7B6}"/>
                </a:ext>
              </a:extLst>
            </p:cNvPr>
            <p:cNvSpPr/>
            <p:nvPr/>
          </p:nvSpPr>
          <p:spPr>
            <a:xfrm>
              <a:off x="8731292" y="2717786"/>
              <a:ext cx="20508" cy="20508"/>
            </a:xfrm>
            <a:custGeom>
              <a:avLst/>
              <a:gdLst>
                <a:gd name="csX0" fmla="*/ 20508 w 20508"/>
                <a:gd name="csY0" fmla="*/ 0 h 20508"/>
                <a:gd name="csX1" fmla="*/ 0 w 20508"/>
                <a:gd name="csY1" fmla="*/ 0 h 20508"/>
                <a:gd name="csX2" fmla="*/ 0 w 20508"/>
                <a:gd name="csY2" fmla="*/ 20508 h 20508"/>
                <a:gd name="csX3" fmla="*/ 20508 w 20508"/>
                <a:gd name="csY3" fmla="*/ 20508 h 20508"/>
                <a:gd name="csX4" fmla="*/ 20508 w 20508"/>
                <a:gd name="csY4" fmla="*/ 0 h 20508"/>
              </a:gdLst>
              <a:ahLst/>
              <a:cxnLst>
                <a:cxn ang="0">
                  <a:pos x="csX0" y="csY0"/>
                </a:cxn>
                <a:cxn ang="0">
                  <a:pos x="csX1" y="csY1"/>
                </a:cxn>
                <a:cxn ang="0">
                  <a:pos x="csX2" y="csY2"/>
                </a:cxn>
                <a:cxn ang="0">
                  <a:pos x="csX3" y="csY3"/>
                </a:cxn>
                <a:cxn ang="0">
                  <a:pos x="csX4" y="csY4"/>
                </a:cxn>
              </a:cxnLst>
              <a:rect l="l" t="t" r="r" b="b"/>
              <a:pathLst>
                <a:path w="20508" h="20508">
                  <a:moveTo>
                    <a:pt x="20508" y="0"/>
                  </a:moveTo>
                  <a:lnTo>
                    <a:pt x="0" y="0"/>
                  </a:lnTo>
                  <a:lnTo>
                    <a:pt x="0" y="20508"/>
                  </a:lnTo>
                  <a:lnTo>
                    <a:pt x="20508" y="20508"/>
                  </a:lnTo>
                  <a:lnTo>
                    <a:pt x="20508" y="0"/>
                  </a:lnTo>
                  <a:close/>
                </a:path>
              </a:pathLst>
            </a:custGeom>
            <a:solidFill>
              <a:srgbClr val="FFFFFF"/>
            </a:solidFill>
            <a:ln w="9185" cap="flat">
              <a:noFill/>
              <a:prstDash val="solid"/>
              <a:miter/>
            </a:ln>
          </p:spPr>
          <p:txBody>
            <a:bodyPr/>
            <a:lstStyle/>
            <a:p>
              <a:endParaRPr lang="de-DE"/>
            </a:p>
          </p:txBody>
        </p:sp>
        <p:sp>
          <p:nvSpPr>
            <p:cNvPr id="193" name="Freihandform: Form 192">
              <a:extLst>
                <a:ext uri="{FF2B5EF4-FFF2-40B4-BE49-F238E27FC236}">
                  <a16:creationId xmlns:a16="http://schemas.microsoft.com/office/drawing/2014/main" id="{76521D25-E8D8-3A42-475C-8EA9DBCAA878}"/>
                </a:ext>
              </a:extLst>
            </p:cNvPr>
            <p:cNvSpPr/>
            <p:nvPr/>
          </p:nvSpPr>
          <p:spPr>
            <a:xfrm>
              <a:off x="8731292" y="2738293"/>
              <a:ext cx="20508" cy="20508"/>
            </a:xfrm>
            <a:custGeom>
              <a:avLst/>
              <a:gdLst>
                <a:gd name="csX0" fmla="*/ 20508 w 20508"/>
                <a:gd name="csY0" fmla="*/ 0 h 20508"/>
                <a:gd name="csX1" fmla="*/ 0 w 20508"/>
                <a:gd name="csY1" fmla="*/ 0 h 20508"/>
                <a:gd name="csX2" fmla="*/ 0 w 20508"/>
                <a:gd name="csY2" fmla="*/ 20508 h 20508"/>
                <a:gd name="csX3" fmla="*/ 20508 w 20508"/>
                <a:gd name="csY3" fmla="*/ 20508 h 20508"/>
                <a:gd name="csX4" fmla="*/ 20508 w 20508"/>
                <a:gd name="csY4" fmla="*/ 0 h 20508"/>
              </a:gdLst>
              <a:ahLst/>
              <a:cxnLst>
                <a:cxn ang="0">
                  <a:pos x="csX0" y="csY0"/>
                </a:cxn>
                <a:cxn ang="0">
                  <a:pos x="csX1" y="csY1"/>
                </a:cxn>
                <a:cxn ang="0">
                  <a:pos x="csX2" y="csY2"/>
                </a:cxn>
                <a:cxn ang="0">
                  <a:pos x="csX3" y="csY3"/>
                </a:cxn>
                <a:cxn ang="0">
                  <a:pos x="csX4" y="csY4"/>
                </a:cxn>
              </a:cxnLst>
              <a:rect l="l" t="t" r="r" b="b"/>
              <a:pathLst>
                <a:path w="20508" h="20508">
                  <a:moveTo>
                    <a:pt x="20508" y="0"/>
                  </a:moveTo>
                  <a:lnTo>
                    <a:pt x="0" y="0"/>
                  </a:lnTo>
                  <a:lnTo>
                    <a:pt x="0" y="20508"/>
                  </a:lnTo>
                  <a:lnTo>
                    <a:pt x="20508" y="20508"/>
                  </a:lnTo>
                  <a:lnTo>
                    <a:pt x="20508" y="0"/>
                  </a:lnTo>
                  <a:close/>
                </a:path>
              </a:pathLst>
            </a:custGeom>
            <a:solidFill>
              <a:srgbClr val="FFFFFF"/>
            </a:solidFill>
            <a:ln w="9185" cap="flat">
              <a:noFill/>
              <a:prstDash val="solid"/>
              <a:miter/>
            </a:ln>
          </p:spPr>
          <p:txBody>
            <a:bodyPr/>
            <a:lstStyle/>
            <a:p>
              <a:endParaRPr lang="de-DE"/>
            </a:p>
          </p:txBody>
        </p:sp>
        <p:sp>
          <p:nvSpPr>
            <p:cNvPr id="194" name="Freihandform: Form 193">
              <a:extLst>
                <a:ext uri="{FF2B5EF4-FFF2-40B4-BE49-F238E27FC236}">
                  <a16:creationId xmlns:a16="http://schemas.microsoft.com/office/drawing/2014/main" id="{F6196E2F-E76A-2101-F383-443DBC061F87}"/>
                </a:ext>
              </a:extLst>
            </p:cNvPr>
            <p:cNvSpPr/>
            <p:nvPr/>
          </p:nvSpPr>
          <p:spPr>
            <a:xfrm>
              <a:off x="8731292" y="2842696"/>
              <a:ext cx="20508" cy="20508"/>
            </a:xfrm>
            <a:custGeom>
              <a:avLst/>
              <a:gdLst>
                <a:gd name="csX0" fmla="*/ 20508 w 20508"/>
                <a:gd name="csY0" fmla="*/ 0 h 20508"/>
                <a:gd name="csX1" fmla="*/ 0 w 20508"/>
                <a:gd name="csY1" fmla="*/ 0 h 20508"/>
                <a:gd name="csX2" fmla="*/ 0 w 20508"/>
                <a:gd name="csY2" fmla="*/ 20508 h 20508"/>
                <a:gd name="csX3" fmla="*/ 20508 w 20508"/>
                <a:gd name="csY3" fmla="*/ 20508 h 20508"/>
                <a:gd name="csX4" fmla="*/ 20508 w 20508"/>
                <a:gd name="csY4" fmla="*/ 0 h 20508"/>
              </a:gdLst>
              <a:ahLst/>
              <a:cxnLst>
                <a:cxn ang="0">
                  <a:pos x="csX0" y="csY0"/>
                </a:cxn>
                <a:cxn ang="0">
                  <a:pos x="csX1" y="csY1"/>
                </a:cxn>
                <a:cxn ang="0">
                  <a:pos x="csX2" y="csY2"/>
                </a:cxn>
                <a:cxn ang="0">
                  <a:pos x="csX3" y="csY3"/>
                </a:cxn>
                <a:cxn ang="0">
                  <a:pos x="csX4" y="csY4"/>
                </a:cxn>
              </a:cxnLst>
              <a:rect l="l" t="t" r="r" b="b"/>
              <a:pathLst>
                <a:path w="20508" h="20508">
                  <a:moveTo>
                    <a:pt x="20508" y="0"/>
                  </a:moveTo>
                  <a:lnTo>
                    <a:pt x="0" y="0"/>
                  </a:lnTo>
                  <a:lnTo>
                    <a:pt x="0" y="20508"/>
                  </a:lnTo>
                  <a:lnTo>
                    <a:pt x="20508" y="20508"/>
                  </a:lnTo>
                  <a:lnTo>
                    <a:pt x="20508" y="0"/>
                  </a:lnTo>
                  <a:close/>
                </a:path>
              </a:pathLst>
            </a:custGeom>
            <a:solidFill>
              <a:srgbClr val="FFFFFF"/>
            </a:solidFill>
            <a:ln w="9185" cap="flat">
              <a:noFill/>
              <a:prstDash val="solid"/>
              <a:miter/>
            </a:ln>
          </p:spPr>
          <p:txBody>
            <a:bodyPr/>
            <a:lstStyle/>
            <a:p>
              <a:endParaRPr lang="de-DE"/>
            </a:p>
          </p:txBody>
        </p:sp>
        <p:sp>
          <p:nvSpPr>
            <p:cNvPr id="195" name="Freihandform: Form 194">
              <a:extLst>
                <a:ext uri="{FF2B5EF4-FFF2-40B4-BE49-F238E27FC236}">
                  <a16:creationId xmlns:a16="http://schemas.microsoft.com/office/drawing/2014/main" id="{94247621-7225-92D4-05DC-2387F25E608E}"/>
                </a:ext>
              </a:extLst>
            </p:cNvPr>
            <p:cNvSpPr/>
            <p:nvPr/>
          </p:nvSpPr>
          <p:spPr>
            <a:xfrm>
              <a:off x="8731292" y="2864136"/>
              <a:ext cx="20508" cy="20508"/>
            </a:xfrm>
            <a:custGeom>
              <a:avLst/>
              <a:gdLst>
                <a:gd name="csX0" fmla="*/ 20508 w 20508"/>
                <a:gd name="csY0" fmla="*/ 0 h 20508"/>
                <a:gd name="csX1" fmla="*/ 0 w 20508"/>
                <a:gd name="csY1" fmla="*/ 0 h 20508"/>
                <a:gd name="csX2" fmla="*/ 0 w 20508"/>
                <a:gd name="csY2" fmla="*/ 20508 h 20508"/>
                <a:gd name="csX3" fmla="*/ 20508 w 20508"/>
                <a:gd name="csY3" fmla="*/ 20508 h 20508"/>
                <a:gd name="csX4" fmla="*/ 20508 w 20508"/>
                <a:gd name="csY4" fmla="*/ 0 h 20508"/>
              </a:gdLst>
              <a:ahLst/>
              <a:cxnLst>
                <a:cxn ang="0">
                  <a:pos x="csX0" y="csY0"/>
                </a:cxn>
                <a:cxn ang="0">
                  <a:pos x="csX1" y="csY1"/>
                </a:cxn>
                <a:cxn ang="0">
                  <a:pos x="csX2" y="csY2"/>
                </a:cxn>
                <a:cxn ang="0">
                  <a:pos x="csX3" y="csY3"/>
                </a:cxn>
                <a:cxn ang="0">
                  <a:pos x="csX4" y="csY4"/>
                </a:cxn>
              </a:cxnLst>
              <a:rect l="l" t="t" r="r" b="b"/>
              <a:pathLst>
                <a:path w="20508" h="20508">
                  <a:moveTo>
                    <a:pt x="20508" y="0"/>
                  </a:moveTo>
                  <a:lnTo>
                    <a:pt x="0" y="0"/>
                  </a:lnTo>
                  <a:lnTo>
                    <a:pt x="0" y="20508"/>
                  </a:lnTo>
                  <a:lnTo>
                    <a:pt x="20508" y="20508"/>
                  </a:lnTo>
                  <a:lnTo>
                    <a:pt x="20508" y="0"/>
                  </a:lnTo>
                  <a:close/>
                </a:path>
              </a:pathLst>
            </a:custGeom>
            <a:solidFill>
              <a:srgbClr val="FFFFFF"/>
            </a:solidFill>
            <a:ln w="9185" cap="flat">
              <a:noFill/>
              <a:prstDash val="solid"/>
              <a:miter/>
            </a:ln>
          </p:spPr>
          <p:txBody>
            <a:bodyPr/>
            <a:lstStyle/>
            <a:p>
              <a:endParaRPr lang="de-DE"/>
            </a:p>
          </p:txBody>
        </p:sp>
        <p:sp>
          <p:nvSpPr>
            <p:cNvPr id="196" name="Freihandform: Form 195">
              <a:extLst>
                <a:ext uri="{FF2B5EF4-FFF2-40B4-BE49-F238E27FC236}">
                  <a16:creationId xmlns:a16="http://schemas.microsoft.com/office/drawing/2014/main" id="{37A52878-330E-8ADB-5575-8334E1680563}"/>
                </a:ext>
              </a:extLst>
            </p:cNvPr>
            <p:cNvSpPr/>
            <p:nvPr/>
          </p:nvSpPr>
          <p:spPr>
            <a:xfrm>
              <a:off x="8751800" y="2613384"/>
              <a:ext cx="20508" cy="20508"/>
            </a:xfrm>
            <a:custGeom>
              <a:avLst/>
              <a:gdLst>
                <a:gd name="csX0" fmla="*/ 20508 w 20508"/>
                <a:gd name="csY0" fmla="*/ 0 h 20508"/>
                <a:gd name="csX1" fmla="*/ 0 w 20508"/>
                <a:gd name="csY1" fmla="*/ 0 h 20508"/>
                <a:gd name="csX2" fmla="*/ 0 w 20508"/>
                <a:gd name="csY2" fmla="*/ 20508 h 20508"/>
                <a:gd name="csX3" fmla="*/ 20508 w 20508"/>
                <a:gd name="csY3" fmla="*/ 20508 h 20508"/>
                <a:gd name="csX4" fmla="*/ 20508 w 20508"/>
                <a:gd name="csY4" fmla="*/ 0 h 20508"/>
              </a:gdLst>
              <a:ahLst/>
              <a:cxnLst>
                <a:cxn ang="0">
                  <a:pos x="csX0" y="csY0"/>
                </a:cxn>
                <a:cxn ang="0">
                  <a:pos x="csX1" y="csY1"/>
                </a:cxn>
                <a:cxn ang="0">
                  <a:pos x="csX2" y="csY2"/>
                </a:cxn>
                <a:cxn ang="0">
                  <a:pos x="csX3" y="csY3"/>
                </a:cxn>
                <a:cxn ang="0">
                  <a:pos x="csX4" y="csY4"/>
                </a:cxn>
              </a:cxnLst>
              <a:rect l="l" t="t" r="r" b="b"/>
              <a:pathLst>
                <a:path w="20508" h="20508">
                  <a:moveTo>
                    <a:pt x="20508" y="0"/>
                  </a:moveTo>
                  <a:lnTo>
                    <a:pt x="0" y="0"/>
                  </a:lnTo>
                  <a:lnTo>
                    <a:pt x="0" y="20508"/>
                  </a:lnTo>
                  <a:lnTo>
                    <a:pt x="20508" y="20508"/>
                  </a:lnTo>
                  <a:lnTo>
                    <a:pt x="20508" y="0"/>
                  </a:lnTo>
                  <a:close/>
                </a:path>
              </a:pathLst>
            </a:custGeom>
            <a:solidFill>
              <a:srgbClr val="FFFFFF"/>
            </a:solidFill>
            <a:ln w="9185" cap="flat">
              <a:noFill/>
              <a:prstDash val="solid"/>
              <a:miter/>
            </a:ln>
          </p:spPr>
          <p:txBody>
            <a:bodyPr/>
            <a:lstStyle/>
            <a:p>
              <a:endParaRPr lang="de-DE"/>
            </a:p>
          </p:txBody>
        </p:sp>
        <p:sp>
          <p:nvSpPr>
            <p:cNvPr id="197" name="Freihandform: Form 196">
              <a:extLst>
                <a:ext uri="{FF2B5EF4-FFF2-40B4-BE49-F238E27FC236}">
                  <a16:creationId xmlns:a16="http://schemas.microsoft.com/office/drawing/2014/main" id="{18BDF3B1-F3F7-F4A9-D552-BFAC165C3FF0}"/>
                </a:ext>
              </a:extLst>
            </p:cNvPr>
            <p:cNvSpPr/>
            <p:nvPr/>
          </p:nvSpPr>
          <p:spPr>
            <a:xfrm>
              <a:off x="8751800" y="2633892"/>
              <a:ext cx="20508" cy="20508"/>
            </a:xfrm>
            <a:custGeom>
              <a:avLst/>
              <a:gdLst>
                <a:gd name="csX0" fmla="*/ 20508 w 20508"/>
                <a:gd name="csY0" fmla="*/ 0 h 20508"/>
                <a:gd name="csX1" fmla="*/ 0 w 20508"/>
                <a:gd name="csY1" fmla="*/ 0 h 20508"/>
                <a:gd name="csX2" fmla="*/ 0 w 20508"/>
                <a:gd name="csY2" fmla="*/ 20508 h 20508"/>
                <a:gd name="csX3" fmla="*/ 20508 w 20508"/>
                <a:gd name="csY3" fmla="*/ 20508 h 20508"/>
                <a:gd name="csX4" fmla="*/ 20508 w 20508"/>
                <a:gd name="csY4" fmla="*/ 0 h 20508"/>
              </a:gdLst>
              <a:ahLst/>
              <a:cxnLst>
                <a:cxn ang="0">
                  <a:pos x="csX0" y="csY0"/>
                </a:cxn>
                <a:cxn ang="0">
                  <a:pos x="csX1" y="csY1"/>
                </a:cxn>
                <a:cxn ang="0">
                  <a:pos x="csX2" y="csY2"/>
                </a:cxn>
                <a:cxn ang="0">
                  <a:pos x="csX3" y="csY3"/>
                </a:cxn>
                <a:cxn ang="0">
                  <a:pos x="csX4" y="csY4"/>
                </a:cxn>
              </a:cxnLst>
              <a:rect l="l" t="t" r="r" b="b"/>
              <a:pathLst>
                <a:path w="20508" h="20508">
                  <a:moveTo>
                    <a:pt x="20508" y="0"/>
                  </a:moveTo>
                  <a:lnTo>
                    <a:pt x="0" y="0"/>
                  </a:lnTo>
                  <a:lnTo>
                    <a:pt x="0" y="20508"/>
                  </a:lnTo>
                  <a:lnTo>
                    <a:pt x="20508" y="20508"/>
                  </a:lnTo>
                  <a:lnTo>
                    <a:pt x="20508" y="0"/>
                  </a:lnTo>
                  <a:close/>
                </a:path>
              </a:pathLst>
            </a:custGeom>
            <a:solidFill>
              <a:srgbClr val="FFFFFF"/>
            </a:solidFill>
            <a:ln w="9185" cap="flat">
              <a:noFill/>
              <a:prstDash val="solid"/>
              <a:miter/>
            </a:ln>
          </p:spPr>
          <p:txBody>
            <a:bodyPr/>
            <a:lstStyle/>
            <a:p>
              <a:endParaRPr lang="de-DE"/>
            </a:p>
          </p:txBody>
        </p:sp>
        <p:sp>
          <p:nvSpPr>
            <p:cNvPr id="198" name="Freihandform: Form 197">
              <a:extLst>
                <a:ext uri="{FF2B5EF4-FFF2-40B4-BE49-F238E27FC236}">
                  <a16:creationId xmlns:a16="http://schemas.microsoft.com/office/drawing/2014/main" id="{C0B8C0A2-24A7-227A-52F7-BDA0ECFE20A9}"/>
                </a:ext>
              </a:extLst>
            </p:cNvPr>
            <p:cNvSpPr/>
            <p:nvPr/>
          </p:nvSpPr>
          <p:spPr>
            <a:xfrm>
              <a:off x="8751800" y="2675839"/>
              <a:ext cx="20508" cy="20508"/>
            </a:xfrm>
            <a:custGeom>
              <a:avLst/>
              <a:gdLst>
                <a:gd name="csX0" fmla="*/ 20508 w 20508"/>
                <a:gd name="csY0" fmla="*/ 0 h 20508"/>
                <a:gd name="csX1" fmla="*/ 0 w 20508"/>
                <a:gd name="csY1" fmla="*/ 0 h 20508"/>
                <a:gd name="csX2" fmla="*/ 0 w 20508"/>
                <a:gd name="csY2" fmla="*/ 20508 h 20508"/>
                <a:gd name="csX3" fmla="*/ 20508 w 20508"/>
                <a:gd name="csY3" fmla="*/ 20508 h 20508"/>
                <a:gd name="csX4" fmla="*/ 20508 w 20508"/>
                <a:gd name="csY4" fmla="*/ 0 h 20508"/>
              </a:gdLst>
              <a:ahLst/>
              <a:cxnLst>
                <a:cxn ang="0">
                  <a:pos x="csX0" y="csY0"/>
                </a:cxn>
                <a:cxn ang="0">
                  <a:pos x="csX1" y="csY1"/>
                </a:cxn>
                <a:cxn ang="0">
                  <a:pos x="csX2" y="csY2"/>
                </a:cxn>
                <a:cxn ang="0">
                  <a:pos x="csX3" y="csY3"/>
                </a:cxn>
                <a:cxn ang="0">
                  <a:pos x="csX4" y="csY4"/>
                </a:cxn>
              </a:cxnLst>
              <a:rect l="l" t="t" r="r" b="b"/>
              <a:pathLst>
                <a:path w="20508" h="20508">
                  <a:moveTo>
                    <a:pt x="20508" y="0"/>
                  </a:moveTo>
                  <a:lnTo>
                    <a:pt x="0" y="0"/>
                  </a:lnTo>
                  <a:lnTo>
                    <a:pt x="0" y="20508"/>
                  </a:lnTo>
                  <a:lnTo>
                    <a:pt x="20508" y="20508"/>
                  </a:lnTo>
                  <a:lnTo>
                    <a:pt x="20508" y="0"/>
                  </a:lnTo>
                  <a:close/>
                </a:path>
              </a:pathLst>
            </a:custGeom>
            <a:solidFill>
              <a:srgbClr val="FFFFFF"/>
            </a:solidFill>
            <a:ln w="9185" cap="flat">
              <a:noFill/>
              <a:prstDash val="solid"/>
              <a:miter/>
            </a:ln>
          </p:spPr>
          <p:txBody>
            <a:bodyPr/>
            <a:lstStyle/>
            <a:p>
              <a:endParaRPr lang="de-DE"/>
            </a:p>
          </p:txBody>
        </p:sp>
        <p:sp>
          <p:nvSpPr>
            <p:cNvPr id="199" name="Freihandform: Form 198">
              <a:extLst>
                <a:ext uri="{FF2B5EF4-FFF2-40B4-BE49-F238E27FC236}">
                  <a16:creationId xmlns:a16="http://schemas.microsoft.com/office/drawing/2014/main" id="{0D24DB1D-7DA0-E9DA-61A0-20ADCEAEA8CC}"/>
                </a:ext>
              </a:extLst>
            </p:cNvPr>
            <p:cNvSpPr/>
            <p:nvPr/>
          </p:nvSpPr>
          <p:spPr>
            <a:xfrm>
              <a:off x="8751800" y="2696346"/>
              <a:ext cx="20508" cy="20508"/>
            </a:xfrm>
            <a:custGeom>
              <a:avLst/>
              <a:gdLst>
                <a:gd name="csX0" fmla="*/ 20508 w 20508"/>
                <a:gd name="csY0" fmla="*/ 0 h 20508"/>
                <a:gd name="csX1" fmla="*/ 0 w 20508"/>
                <a:gd name="csY1" fmla="*/ 0 h 20508"/>
                <a:gd name="csX2" fmla="*/ 0 w 20508"/>
                <a:gd name="csY2" fmla="*/ 20508 h 20508"/>
                <a:gd name="csX3" fmla="*/ 20508 w 20508"/>
                <a:gd name="csY3" fmla="*/ 20508 h 20508"/>
                <a:gd name="csX4" fmla="*/ 20508 w 20508"/>
                <a:gd name="csY4" fmla="*/ 0 h 20508"/>
              </a:gdLst>
              <a:ahLst/>
              <a:cxnLst>
                <a:cxn ang="0">
                  <a:pos x="csX0" y="csY0"/>
                </a:cxn>
                <a:cxn ang="0">
                  <a:pos x="csX1" y="csY1"/>
                </a:cxn>
                <a:cxn ang="0">
                  <a:pos x="csX2" y="csY2"/>
                </a:cxn>
                <a:cxn ang="0">
                  <a:pos x="csX3" y="csY3"/>
                </a:cxn>
                <a:cxn ang="0">
                  <a:pos x="csX4" y="csY4"/>
                </a:cxn>
              </a:cxnLst>
              <a:rect l="l" t="t" r="r" b="b"/>
              <a:pathLst>
                <a:path w="20508" h="20508">
                  <a:moveTo>
                    <a:pt x="20508" y="0"/>
                  </a:moveTo>
                  <a:lnTo>
                    <a:pt x="0" y="0"/>
                  </a:lnTo>
                  <a:lnTo>
                    <a:pt x="0" y="20508"/>
                  </a:lnTo>
                  <a:lnTo>
                    <a:pt x="20508" y="20508"/>
                  </a:lnTo>
                  <a:lnTo>
                    <a:pt x="20508" y="0"/>
                  </a:lnTo>
                  <a:close/>
                </a:path>
              </a:pathLst>
            </a:custGeom>
            <a:solidFill>
              <a:srgbClr val="FFFFFF"/>
            </a:solidFill>
            <a:ln w="9185" cap="flat">
              <a:noFill/>
              <a:prstDash val="solid"/>
              <a:miter/>
            </a:ln>
          </p:spPr>
          <p:txBody>
            <a:bodyPr/>
            <a:lstStyle/>
            <a:p>
              <a:endParaRPr lang="de-DE"/>
            </a:p>
          </p:txBody>
        </p:sp>
        <p:sp>
          <p:nvSpPr>
            <p:cNvPr id="200" name="Freihandform: Form 199">
              <a:extLst>
                <a:ext uri="{FF2B5EF4-FFF2-40B4-BE49-F238E27FC236}">
                  <a16:creationId xmlns:a16="http://schemas.microsoft.com/office/drawing/2014/main" id="{0D6AB0F6-9526-A913-CBE8-0EA12CECBD21}"/>
                </a:ext>
              </a:extLst>
            </p:cNvPr>
            <p:cNvSpPr/>
            <p:nvPr/>
          </p:nvSpPr>
          <p:spPr>
            <a:xfrm>
              <a:off x="8751800" y="2800749"/>
              <a:ext cx="20508" cy="20508"/>
            </a:xfrm>
            <a:custGeom>
              <a:avLst/>
              <a:gdLst>
                <a:gd name="csX0" fmla="*/ 20508 w 20508"/>
                <a:gd name="csY0" fmla="*/ 0 h 20508"/>
                <a:gd name="csX1" fmla="*/ 0 w 20508"/>
                <a:gd name="csY1" fmla="*/ 0 h 20508"/>
                <a:gd name="csX2" fmla="*/ 0 w 20508"/>
                <a:gd name="csY2" fmla="*/ 20508 h 20508"/>
                <a:gd name="csX3" fmla="*/ 20508 w 20508"/>
                <a:gd name="csY3" fmla="*/ 20508 h 20508"/>
                <a:gd name="csX4" fmla="*/ 20508 w 20508"/>
                <a:gd name="csY4" fmla="*/ 0 h 20508"/>
              </a:gdLst>
              <a:ahLst/>
              <a:cxnLst>
                <a:cxn ang="0">
                  <a:pos x="csX0" y="csY0"/>
                </a:cxn>
                <a:cxn ang="0">
                  <a:pos x="csX1" y="csY1"/>
                </a:cxn>
                <a:cxn ang="0">
                  <a:pos x="csX2" y="csY2"/>
                </a:cxn>
                <a:cxn ang="0">
                  <a:pos x="csX3" y="csY3"/>
                </a:cxn>
                <a:cxn ang="0">
                  <a:pos x="csX4" y="csY4"/>
                </a:cxn>
              </a:cxnLst>
              <a:rect l="l" t="t" r="r" b="b"/>
              <a:pathLst>
                <a:path w="20508" h="20508">
                  <a:moveTo>
                    <a:pt x="20508" y="0"/>
                  </a:moveTo>
                  <a:lnTo>
                    <a:pt x="0" y="0"/>
                  </a:lnTo>
                  <a:lnTo>
                    <a:pt x="0" y="20508"/>
                  </a:lnTo>
                  <a:lnTo>
                    <a:pt x="20508" y="20508"/>
                  </a:lnTo>
                  <a:lnTo>
                    <a:pt x="20508" y="0"/>
                  </a:lnTo>
                  <a:close/>
                </a:path>
              </a:pathLst>
            </a:custGeom>
            <a:solidFill>
              <a:srgbClr val="FFFFFF"/>
            </a:solidFill>
            <a:ln w="9185" cap="flat">
              <a:noFill/>
              <a:prstDash val="solid"/>
              <a:miter/>
            </a:ln>
          </p:spPr>
          <p:txBody>
            <a:bodyPr/>
            <a:lstStyle/>
            <a:p>
              <a:endParaRPr lang="de-DE"/>
            </a:p>
          </p:txBody>
        </p:sp>
        <p:sp>
          <p:nvSpPr>
            <p:cNvPr id="201" name="Freihandform: Form 200">
              <a:extLst>
                <a:ext uri="{FF2B5EF4-FFF2-40B4-BE49-F238E27FC236}">
                  <a16:creationId xmlns:a16="http://schemas.microsoft.com/office/drawing/2014/main" id="{C146CA76-BA7E-93C3-D6F1-85BD1BFD8553}"/>
                </a:ext>
              </a:extLst>
            </p:cNvPr>
            <p:cNvSpPr/>
            <p:nvPr/>
          </p:nvSpPr>
          <p:spPr>
            <a:xfrm>
              <a:off x="8751800" y="2822188"/>
              <a:ext cx="20508" cy="20508"/>
            </a:xfrm>
            <a:custGeom>
              <a:avLst/>
              <a:gdLst>
                <a:gd name="csX0" fmla="*/ 20508 w 20508"/>
                <a:gd name="csY0" fmla="*/ 0 h 20508"/>
                <a:gd name="csX1" fmla="*/ 0 w 20508"/>
                <a:gd name="csY1" fmla="*/ 0 h 20508"/>
                <a:gd name="csX2" fmla="*/ 0 w 20508"/>
                <a:gd name="csY2" fmla="*/ 20508 h 20508"/>
                <a:gd name="csX3" fmla="*/ 20508 w 20508"/>
                <a:gd name="csY3" fmla="*/ 20508 h 20508"/>
                <a:gd name="csX4" fmla="*/ 20508 w 20508"/>
                <a:gd name="csY4" fmla="*/ 0 h 20508"/>
              </a:gdLst>
              <a:ahLst/>
              <a:cxnLst>
                <a:cxn ang="0">
                  <a:pos x="csX0" y="csY0"/>
                </a:cxn>
                <a:cxn ang="0">
                  <a:pos x="csX1" y="csY1"/>
                </a:cxn>
                <a:cxn ang="0">
                  <a:pos x="csX2" y="csY2"/>
                </a:cxn>
                <a:cxn ang="0">
                  <a:pos x="csX3" y="csY3"/>
                </a:cxn>
                <a:cxn ang="0">
                  <a:pos x="csX4" y="csY4"/>
                </a:cxn>
              </a:cxnLst>
              <a:rect l="l" t="t" r="r" b="b"/>
              <a:pathLst>
                <a:path w="20508" h="20508">
                  <a:moveTo>
                    <a:pt x="20508" y="0"/>
                  </a:moveTo>
                  <a:lnTo>
                    <a:pt x="0" y="0"/>
                  </a:lnTo>
                  <a:lnTo>
                    <a:pt x="0" y="20508"/>
                  </a:lnTo>
                  <a:lnTo>
                    <a:pt x="20508" y="20508"/>
                  </a:lnTo>
                  <a:lnTo>
                    <a:pt x="20508" y="0"/>
                  </a:lnTo>
                  <a:close/>
                </a:path>
              </a:pathLst>
            </a:custGeom>
            <a:solidFill>
              <a:srgbClr val="FFFFFF"/>
            </a:solidFill>
            <a:ln w="9185" cap="flat">
              <a:noFill/>
              <a:prstDash val="solid"/>
              <a:miter/>
            </a:ln>
          </p:spPr>
          <p:txBody>
            <a:bodyPr/>
            <a:lstStyle/>
            <a:p>
              <a:endParaRPr lang="de-DE"/>
            </a:p>
          </p:txBody>
        </p:sp>
        <p:sp>
          <p:nvSpPr>
            <p:cNvPr id="202" name="Freihandform: Form 201">
              <a:extLst>
                <a:ext uri="{FF2B5EF4-FFF2-40B4-BE49-F238E27FC236}">
                  <a16:creationId xmlns:a16="http://schemas.microsoft.com/office/drawing/2014/main" id="{571AC9E2-6858-BC08-0FFD-59681ADCB096}"/>
                </a:ext>
              </a:extLst>
            </p:cNvPr>
            <p:cNvSpPr/>
            <p:nvPr/>
          </p:nvSpPr>
          <p:spPr>
            <a:xfrm>
              <a:off x="8751800" y="2864136"/>
              <a:ext cx="20508" cy="20508"/>
            </a:xfrm>
            <a:custGeom>
              <a:avLst/>
              <a:gdLst>
                <a:gd name="csX0" fmla="*/ 20508 w 20508"/>
                <a:gd name="csY0" fmla="*/ 0 h 20508"/>
                <a:gd name="csX1" fmla="*/ 0 w 20508"/>
                <a:gd name="csY1" fmla="*/ 0 h 20508"/>
                <a:gd name="csX2" fmla="*/ 0 w 20508"/>
                <a:gd name="csY2" fmla="*/ 20508 h 20508"/>
                <a:gd name="csX3" fmla="*/ 20508 w 20508"/>
                <a:gd name="csY3" fmla="*/ 20508 h 20508"/>
                <a:gd name="csX4" fmla="*/ 20508 w 20508"/>
                <a:gd name="csY4" fmla="*/ 0 h 20508"/>
              </a:gdLst>
              <a:ahLst/>
              <a:cxnLst>
                <a:cxn ang="0">
                  <a:pos x="csX0" y="csY0"/>
                </a:cxn>
                <a:cxn ang="0">
                  <a:pos x="csX1" y="csY1"/>
                </a:cxn>
                <a:cxn ang="0">
                  <a:pos x="csX2" y="csY2"/>
                </a:cxn>
                <a:cxn ang="0">
                  <a:pos x="csX3" y="csY3"/>
                </a:cxn>
                <a:cxn ang="0">
                  <a:pos x="csX4" y="csY4"/>
                </a:cxn>
              </a:cxnLst>
              <a:rect l="l" t="t" r="r" b="b"/>
              <a:pathLst>
                <a:path w="20508" h="20508">
                  <a:moveTo>
                    <a:pt x="20508" y="0"/>
                  </a:moveTo>
                  <a:lnTo>
                    <a:pt x="0" y="0"/>
                  </a:lnTo>
                  <a:lnTo>
                    <a:pt x="0" y="20508"/>
                  </a:lnTo>
                  <a:lnTo>
                    <a:pt x="20508" y="20508"/>
                  </a:lnTo>
                  <a:lnTo>
                    <a:pt x="20508" y="0"/>
                  </a:lnTo>
                  <a:close/>
                </a:path>
              </a:pathLst>
            </a:custGeom>
            <a:solidFill>
              <a:srgbClr val="FFFFFF"/>
            </a:solidFill>
            <a:ln w="9185" cap="flat">
              <a:noFill/>
              <a:prstDash val="solid"/>
              <a:miter/>
            </a:ln>
          </p:spPr>
          <p:txBody>
            <a:bodyPr/>
            <a:lstStyle/>
            <a:p>
              <a:endParaRPr lang="de-DE"/>
            </a:p>
          </p:txBody>
        </p:sp>
        <p:sp>
          <p:nvSpPr>
            <p:cNvPr id="203" name="Freihandform: Form 202">
              <a:extLst>
                <a:ext uri="{FF2B5EF4-FFF2-40B4-BE49-F238E27FC236}">
                  <a16:creationId xmlns:a16="http://schemas.microsoft.com/office/drawing/2014/main" id="{66974C03-7E05-6915-E32B-04007FDD856C}"/>
                </a:ext>
              </a:extLst>
            </p:cNvPr>
            <p:cNvSpPr/>
            <p:nvPr/>
          </p:nvSpPr>
          <p:spPr>
            <a:xfrm>
              <a:off x="8773239" y="2529489"/>
              <a:ext cx="20508" cy="20508"/>
            </a:xfrm>
            <a:custGeom>
              <a:avLst/>
              <a:gdLst>
                <a:gd name="csX0" fmla="*/ 20508 w 20508"/>
                <a:gd name="csY0" fmla="*/ 0 h 20508"/>
                <a:gd name="csX1" fmla="*/ 0 w 20508"/>
                <a:gd name="csY1" fmla="*/ 0 h 20508"/>
                <a:gd name="csX2" fmla="*/ 0 w 20508"/>
                <a:gd name="csY2" fmla="*/ 20508 h 20508"/>
                <a:gd name="csX3" fmla="*/ 20508 w 20508"/>
                <a:gd name="csY3" fmla="*/ 20508 h 20508"/>
                <a:gd name="csX4" fmla="*/ 20508 w 20508"/>
                <a:gd name="csY4" fmla="*/ 0 h 20508"/>
              </a:gdLst>
              <a:ahLst/>
              <a:cxnLst>
                <a:cxn ang="0">
                  <a:pos x="csX0" y="csY0"/>
                </a:cxn>
                <a:cxn ang="0">
                  <a:pos x="csX1" y="csY1"/>
                </a:cxn>
                <a:cxn ang="0">
                  <a:pos x="csX2" y="csY2"/>
                </a:cxn>
                <a:cxn ang="0">
                  <a:pos x="csX3" y="csY3"/>
                </a:cxn>
                <a:cxn ang="0">
                  <a:pos x="csX4" y="csY4"/>
                </a:cxn>
              </a:cxnLst>
              <a:rect l="l" t="t" r="r" b="b"/>
              <a:pathLst>
                <a:path w="20508" h="20508">
                  <a:moveTo>
                    <a:pt x="20508" y="0"/>
                  </a:moveTo>
                  <a:lnTo>
                    <a:pt x="0" y="0"/>
                  </a:lnTo>
                  <a:lnTo>
                    <a:pt x="0" y="20508"/>
                  </a:lnTo>
                  <a:lnTo>
                    <a:pt x="20508" y="20508"/>
                  </a:lnTo>
                  <a:lnTo>
                    <a:pt x="20508" y="0"/>
                  </a:lnTo>
                  <a:close/>
                </a:path>
              </a:pathLst>
            </a:custGeom>
            <a:solidFill>
              <a:srgbClr val="FFFFFF"/>
            </a:solidFill>
            <a:ln w="9185" cap="flat">
              <a:noFill/>
              <a:prstDash val="solid"/>
              <a:miter/>
            </a:ln>
          </p:spPr>
          <p:txBody>
            <a:bodyPr/>
            <a:lstStyle/>
            <a:p>
              <a:endParaRPr lang="de-DE"/>
            </a:p>
          </p:txBody>
        </p:sp>
        <p:sp>
          <p:nvSpPr>
            <p:cNvPr id="204" name="Freihandform: Form 203">
              <a:extLst>
                <a:ext uri="{FF2B5EF4-FFF2-40B4-BE49-F238E27FC236}">
                  <a16:creationId xmlns:a16="http://schemas.microsoft.com/office/drawing/2014/main" id="{106947D7-B16F-C327-F429-73B607550042}"/>
                </a:ext>
              </a:extLst>
            </p:cNvPr>
            <p:cNvSpPr/>
            <p:nvPr/>
          </p:nvSpPr>
          <p:spPr>
            <a:xfrm>
              <a:off x="8773239" y="2550929"/>
              <a:ext cx="20508" cy="20508"/>
            </a:xfrm>
            <a:custGeom>
              <a:avLst/>
              <a:gdLst>
                <a:gd name="csX0" fmla="*/ 20508 w 20508"/>
                <a:gd name="csY0" fmla="*/ 0 h 20508"/>
                <a:gd name="csX1" fmla="*/ 0 w 20508"/>
                <a:gd name="csY1" fmla="*/ 0 h 20508"/>
                <a:gd name="csX2" fmla="*/ 0 w 20508"/>
                <a:gd name="csY2" fmla="*/ 20508 h 20508"/>
                <a:gd name="csX3" fmla="*/ 20508 w 20508"/>
                <a:gd name="csY3" fmla="*/ 20508 h 20508"/>
                <a:gd name="csX4" fmla="*/ 20508 w 20508"/>
                <a:gd name="csY4" fmla="*/ 0 h 20508"/>
              </a:gdLst>
              <a:ahLst/>
              <a:cxnLst>
                <a:cxn ang="0">
                  <a:pos x="csX0" y="csY0"/>
                </a:cxn>
                <a:cxn ang="0">
                  <a:pos x="csX1" y="csY1"/>
                </a:cxn>
                <a:cxn ang="0">
                  <a:pos x="csX2" y="csY2"/>
                </a:cxn>
                <a:cxn ang="0">
                  <a:pos x="csX3" y="csY3"/>
                </a:cxn>
                <a:cxn ang="0">
                  <a:pos x="csX4" y="csY4"/>
                </a:cxn>
              </a:cxnLst>
              <a:rect l="l" t="t" r="r" b="b"/>
              <a:pathLst>
                <a:path w="20508" h="20508">
                  <a:moveTo>
                    <a:pt x="20508" y="0"/>
                  </a:moveTo>
                  <a:lnTo>
                    <a:pt x="0" y="0"/>
                  </a:lnTo>
                  <a:lnTo>
                    <a:pt x="0" y="20508"/>
                  </a:lnTo>
                  <a:lnTo>
                    <a:pt x="20508" y="20508"/>
                  </a:lnTo>
                  <a:lnTo>
                    <a:pt x="20508" y="0"/>
                  </a:lnTo>
                  <a:close/>
                </a:path>
              </a:pathLst>
            </a:custGeom>
            <a:solidFill>
              <a:srgbClr val="FFFFFF"/>
            </a:solidFill>
            <a:ln w="9185" cap="flat">
              <a:noFill/>
              <a:prstDash val="solid"/>
              <a:miter/>
            </a:ln>
          </p:spPr>
          <p:txBody>
            <a:bodyPr/>
            <a:lstStyle/>
            <a:p>
              <a:endParaRPr lang="de-DE"/>
            </a:p>
          </p:txBody>
        </p:sp>
        <p:sp>
          <p:nvSpPr>
            <p:cNvPr id="205" name="Freihandform: Form 204">
              <a:extLst>
                <a:ext uri="{FF2B5EF4-FFF2-40B4-BE49-F238E27FC236}">
                  <a16:creationId xmlns:a16="http://schemas.microsoft.com/office/drawing/2014/main" id="{0ED02757-0E28-34D6-B20C-643AE51CDFA4}"/>
                </a:ext>
              </a:extLst>
            </p:cNvPr>
            <p:cNvSpPr/>
            <p:nvPr/>
          </p:nvSpPr>
          <p:spPr>
            <a:xfrm>
              <a:off x="8773239" y="2591944"/>
              <a:ext cx="20508" cy="20508"/>
            </a:xfrm>
            <a:custGeom>
              <a:avLst/>
              <a:gdLst>
                <a:gd name="csX0" fmla="*/ 20508 w 20508"/>
                <a:gd name="csY0" fmla="*/ 0 h 20508"/>
                <a:gd name="csX1" fmla="*/ 0 w 20508"/>
                <a:gd name="csY1" fmla="*/ 0 h 20508"/>
                <a:gd name="csX2" fmla="*/ 0 w 20508"/>
                <a:gd name="csY2" fmla="*/ 20508 h 20508"/>
                <a:gd name="csX3" fmla="*/ 20508 w 20508"/>
                <a:gd name="csY3" fmla="*/ 20508 h 20508"/>
                <a:gd name="csX4" fmla="*/ 20508 w 20508"/>
                <a:gd name="csY4" fmla="*/ 0 h 20508"/>
              </a:gdLst>
              <a:ahLst/>
              <a:cxnLst>
                <a:cxn ang="0">
                  <a:pos x="csX0" y="csY0"/>
                </a:cxn>
                <a:cxn ang="0">
                  <a:pos x="csX1" y="csY1"/>
                </a:cxn>
                <a:cxn ang="0">
                  <a:pos x="csX2" y="csY2"/>
                </a:cxn>
                <a:cxn ang="0">
                  <a:pos x="csX3" y="csY3"/>
                </a:cxn>
                <a:cxn ang="0">
                  <a:pos x="csX4" y="csY4"/>
                </a:cxn>
              </a:cxnLst>
              <a:rect l="l" t="t" r="r" b="b"/>
              <a:pathLst>
                <a:path w="20508" h="20508">
                  <a:moveTo>
                    <a:pt x="20508" y="0"/>
                  </a:moveTo>
                  <a:lnTo>
                    <a:pt x="0" y="0"/>
                  </a:lnTo>
                  <a:lnTo>
                    <a:pt x="0" y="20508"/>
                  </a:lnTo>
                  <a:lnTo>
                    <a:pt x="20508" y="20508"/>
                  </a:lnTo>
                  <a:lnTo>
                    <a:pt x="20508" y="0"/>
                  </a:lnTo>
                  <a:close/>
                </a:path>
              </a:pathLst>
            </a:custGeom>
            <a:solidFill>
              <a:srgbClr val="FFFFFF"/>
            </a:solidFill>
            <a:ln w="9185" cap="flat">
              <a:noFill/>
              <a:prstDash val="solid"/>
              <a:miter/>
            </a:ln>
          </p:spPr>
          <p:txBody>
            <a:bodyPr/>
            <a:lstStyle/>
            <a:p>
              <a:endParaRPr lang="de-DE"/>
            </a:p>
          </p:txBody>
        </p:sp>
        <p:sp>
          <p:nvSpPr>
            <p:cNvPr id="206" name="Freihandform: Form 205">
              <a:extLst>
                <a:ext uri="{FF2B5EF4-FFF2-40B4-BE49-F238E27FC236}">
                  <a16:creationId xmlns:a16="http://schemas.microsoft.com/office/drawing/2014/main" id="{5D09B290-6BFE-156D-F55D-A416D38B5264}"/>
                </a:ext>
              </a:extLst>
            </p:cNvPr>
            <p:cNvSpPr/>
            <p:nvPr/>
          </p:nvSpPr>
          <p:spPr>
            <a:xfrm>
              <a:off x="8773239" y="2633892"/>
              <a:ext cx="20508" cy="20508"/>
            </a:xfrm>
            <a:custGeom>
              <a:avLst/>
              <a:gdLst>
                <a:gd name="csX0" fmla="*/ 20508 w 20508"/>
                <a:gd name="csY0" fmla="*/ 0 h 20508"/>
                <a:gd name="csX1" fmla="*/ 0 w 20508"/>
                <a:gd name="csY1" fmla="*/ 0 h 20508"/>
                <a:gd name="csX2" fmla="*/ 0 w 20508"/>
                <a:gd name="csY2" fmla="*/ 20508 h 20508"/>
                <a:gd name="csX3" fmla="*/ 20508 w 20508"/>
                <a:gd name="csY3" fmla="*/ 20508 h 20508"/>
                <a:gd name="csX4" fmla="*/ 20508 w 20508"/>
                <a:gd name="csY4" fmla="*/ 0 h 20508"/>
              </a:gdLst>
              <a:ahLst/>
              <a:cxnLst>
                <a:cxn ang="0">
                  <a:pos x="csX0" y="csY0"/>
                </a:cxn>
                <a:cxn ang="0">
                  <a:pos x="csX1" y="csY1"/>
                </a:cxn>
                <a:cxn ang="0">
                  <a:pos x="csX2" y="csY2"/>
                </a:cxn>
                <a:cxn ang="0">
                  <a:pos x="csX3" y="csY3"/>
                </a:cxn>
                <a:cxn ang="0">
                  <a:pos x="csX4" y="csY4"/>
                </a:cxn>
              </a:cxnLst>
              <a:rect l="l" t="t" r="r" b="b"/>
              <a:pathLst>
                <a:path w="20508" h="20508">
                  <a:moveTo>
                    <a:pt x="20508" y="0"/>
                  </a:moveTo>
                  <a:lnTo>
                    <a:pt x="0" y="0"/>
                  </a:lnTo>
                  <a:lnTo>
                    <a:pt x="0" y="20508"/>
                  </a:lnTo>
                  <a:lnTo>
                    <a:pt x="20508" y="20508"/>
                  </a:lnTo>
                  <a:lnTo>
                    <a:pt x="20508" y="0"/>
                  </a:lnTo>
                  <a:close/>
                </a:path>
              </a:pathLst>
            </a:custGeom>
            <a:solidFill>
              <a:srgbClr val="FFFFFF"/>
            </a:solidFill>
            <a:ln w="9185" cap="flat">
              <a:noFill/>
              <a:prstDash val="solid"/>
              <a:miter/>
            </a:ln>
          </p:spPr>
          <p:txBody>
            <a:bodyPr/>
            <a:lstStyle/>
            <a:p>
              <a:endParaRPr lang="de-DE"/>
            </a:p>
          </p:txBody>
        </p:sp>
        <p:sp>
          <p:nvSpPr>
            <p:cNvPr id="207" name="Freihandform: Form 206">
              <a:extLst>
                <a:ext uri="{FF2B5EF4-FFF2-40B4-BE49-F238E27FC236}">
                  <a16:creationId xmlns:a16="http://schemas.microsoft.com/office/drawing/2014/main" id="{0C294E36-A6D1-36E7-C389-C6581D7C6849}"/>
                </a:ext>
              </a:extLst>
            </p:cNvPr>
            <p:cNvSpPr/>
            <p:nvPr/>
          </p:nvSpPr>
          <p:spPr>
            <a:xfrm>
              <a:off x="8773239" y="2655331"/>
              <a:ext cx="20508" cy="20507"/>
            </a:xfrm>
            <a:custGeom>
              <a:avLst/>
              <a:gdLst>
                <a:gd name="csX0" fmla="*/ 20508 w 20508"/>
                <a:gd name="csY0" fmla="*/ 0 h 20507"/>
                <a:gd name="csX1" fmla="*/ 0 w 20508"/>
                <a:gd name="csY1" fmla="*/ 0 h 20507"/>
                <a:gd name="csX2" fmla="*/ 0 w 20508"/>
                <a:gd name="csY2" fmla="*/ 20507 h 20507"/>
                <a:gd name="csX3" fmla="*/ 20508 w 20508"/>
                <a:gd name="csY3" fmla="*/ 20507 h 20507"/>
                <a:gd name="csX4" fmla="*/ 20508 w 20508"/>
                <a:gd name="csY4" fmla="*/ 0 h 20507"/>
              </a:gdLst>
              <a:ahLst/>
              <a:cxnLst>
                <a:cxn ang="0">
                  <a:pos x="csX0" y="csY0"/>
                </a:cxn>
                <a:cxn ang="0">
                  <a:pos x="csX1" y="csY1"/>
                </a:cxn>
                <a:cxn ang="0">
                  <a:pos x="csX2" y="csY2"/>
                </a:cxn>
                <a:cxn ang="0">
                  <a:pos x="csX3" y="csY3"/>
                </a:cxn>
                <a:cxn ang="0">
                  <a:pos x="csX4" y="csY4"/>
                </a:cxn>
              </a:cxnLst>
              <a:rect l="l" t="t" r="r" b="b"/>
              <a:pathLst>
                <a:path w="20508" h="20507">
                  <a:moveTo>
                    <a:pt x="20508" y="0"/>
                  </a:moveTo>
                  <a:lnTo>
                    <a:pt x="0" y="0"/>
                  </a:lnTo>
                  <a:lnTo>
                    <a:pt x="0" y="20507"/>
                  </a:lnTo>
                  <a:lnTo>
                    <a:pt x="20508" y="20507"/>
                  </a:lnTo>
                  <a:cubicBezTo>
                    <a:pt x="20508" y="20507"/>
                    <a:pt x="20508" y="-1"/>
                    <a:pt x="20508" y="0"/>
                  </a:cubicBezTo>
                  <a:close/>
                </a:path>
              </a:pathLst>
            </a:custGeom>
            <a:solidFill>
              <a:srgbClr val="FFFFFF"/>
            </a:solidFill>
            <a:ln w="9185" cap="flat">
              <a:noFill/>
              <a:prstDash val="solid"/>
              <a:miter/>
            </a:ln>
          </p:spPr>
          <p:txBody>
            <a:bodyPr/>
            <a:lstStyle/>
            <a:p>
              <a:endParaRPr lang="de-DE"/>
            </a:p>
          </p:txBody>
        </p:sp>
        <p:sp>
          <p:nvSpPr>
            <p:cNvPr id="208" name="Freihandform: Form 207">
              <a:extLst>
                <a:ext uri="{FF2B5EF4-FFF2-40B4-BE49-F238E27FC236}">
                  <a16:creationId xmlns:a16="http://schemas.microsoft.com/office/drawing/2014/main" id="{A40AF934-0906-4273-5BF2-272B27B72E2D}"/>
                </a:ext>
              </a:extLst>
            </p:cNvPr>
            <p:cNvSpPr/>
            <p:nvPr/>
          </p:nvSpPr>
          <p:spPr>
            <a:xfrm>
              <a:off x="8773239" y="2696346"/>
              <a:ext cx="20508" cy="20508"/>
            </a:xfrm>
            <a:custGeom>
              <a:avLst/>
              <a:gdLst>
                <a:gd name="csX0" fmla="*/ 20508 w 20508"/>
                <a:gd name="csY0" fmla="*/ 0 h 20508"/>
                <a:gd name="csX1" fmla="*/ 0 w 20508"/>
                <a:gd name="csY1" fmla="*/ 0 h 20508"/>
                <a:gd name="csX2" fmla="*/ 0 w 20508"/>
                <a:gd name="csY2" fmla="*/ 20508 h 20508"/>
                <a:gd name="csX3" fmla="*/ 20508 w 20508"/>
                <a:gd name="csY3" fmla="*/ 20508 h 20508"/>
                <a:gd name="csX4" fmla="*/ 20508 w 20508"/>
                <a:gd name="csY4" fmla="*/ 0 h 20508"/>
              </a:gdLst>
              <a:ahLst/>
              <a:cxnLst>
                <a:cxn ang="0">
                  <a:pos x="csX0" y="csY0"/>
                </a:cxn>
                <a:cxn ang="0">
                  <a:pos x="csX1" y="csY1"/>
                </a:cxn>
                <a:cxn ang="0">
                  <a:pos x="csX2" y="csY2"/>
                </a:cxn>
                <a:cxn ang="0">
                  <a:pos x="csX3" y="csY3"/>
                </a:cxn>
                <a:cxn ang="0">
                  <a:pos x="csX4" y="csY4"/>
                </a:cxn>
              </a:cxnLst>
              <a:rect l="l" t="t" r="r" b="b"/>
              <a:pathLst>
                <a:path w="20508" h="20508">
                  <a:moveTo>
                    <a:pt x="20508" y="0"/>
                  </a:moveTo>
                  <a:lnTo>
                    <a:pt x="0" y="0"/>
                  </a:lnTo>
                  <a:lnTo>
                    <a:pt x="0" y="20508"/>
                  </a:lnTo>
                  <a:lnTo>
                    <a:pt x="20508" y="20508"/>
                  </a:lnTo>
                  <a:lnTo>
                    <a:pt x="20508" y="0"/>
                  </a:lnTo>
                  <a:close/>
                </a:path>
              </a:pathLst>
            </a:custGeom>
            <a:solidFill>
              <a:srgbClr val="FFFFFF"/>
            </a:solidFill>
            <a:ln w="9185" cap="flat">
              <a:noFill/>
              <a:prstDash val="solid"/>
              <a:miter/>
            </a:ln>
          </p:spPr>
          <p:txBody>
            <a:bodyPr/>
            <a:lstStyle/>
            <a:p>
              <a:endParaRPr lang="de-DE"/>
            </a:p>
          </p:txBody>
        </p:sp>
        <p:sp>
          <p:nvSpPr>
            <p:cNvPr id="209" name="Freihandform: Form 208">
              <a:extLst>
                <a:ext uri="{FF2B5EF4-FFF2-40B4-BE49-F238E27FC236}">
                  <a16:creationId xmlns:a16="http://schemas.microsoft.com/office/drawing/2014/main" id="{B3788073-F121-B8E4-1A63-0523F1720607}"/>
                </a:ext>
              </a:extLst>
            </p:cNvPr>
            <p:cNvSpPr/>
            <p:nvPr/>
          </p:nvSpPr>
          <p:spPr>
            <a:xfrm>
              <a:off x="8773239" y="2717786"/>
              <a:ext cx="20508" cy="20508"/>
            </a:xfrm>
            <a:custGeom>
              <a:avLst/>
              <a:gdLst>
                <a:gd name="csX0" fmla="*/ 20508 w 20508"/>
                <a:gd name="csY0" fmla="*/ 0 h 20508"/>
                <a:gd name="csX1" fmla="*/ 0 w 20508"/>
                <a:gd name="csY1" fmla="*/ 0 h 20508"/>
                <a:gd name="csX2" fmla="*/ 0 w 20508"/>
                <a:gd name="csY2" fmla="*/ 20508 h 20508"/>
                <a:gd name="csX3" fmla="*/ 20508 w 20508"/>
                <a:gd name="csY3" fmla="*/ 20508 h 20508"/>
                <a:gd name="csX4" fmla="*/ 20508 w 20508"/>
                <a:gd name="csY4" fmla="*/ 0 h 20508"/>
              </a:gdLst>
              <a:ahLst/>
              <a:cxnLst>
                <a:cxn ang="0">
                  <a:pos x="csX0" y="csY0"/>
                </a:cxn>
                <a:cxn ang="0">
                  <a:pos x="csX1" y="csY1"/>
                </a:cxn>
                <a:cxn ang="0">
                  <a:pos x="csX2" y="csY2"/>
                </a:cxn>
                <a:cxn ang="0">
                  <a:pos x="csX3" y="csY3"/>
                </a:cxn>
                <a:cxn ang="0">
                  <a:pos x="csX4" y="csY4"/>
                </a:cxn>
              </a:cxnLst>
              <a:rect l="l" t="t" r="r" b="b"/>
              <a:pathLst>
                <a:path w="20508" h="20508">
                  <a:moveTo>
                    <a:pt x="20508" y="0"/>
                  </a:moveTo>
                  <a:lnTo>
                    <a:pt x="0" y="0"/>
                  </a:lnTo>
                  <a:lnTo>
                    <a:pt x="0" y="20508"/>
                  </a:lnTo>
                  <a:lnTo>
                    <a:pt x="20508" y="20508"/>
                  </a:lnTo>
                  <a:lnTo>
                    <a:pt x="20508" y="0"/>
                  </a:lnTo>
                  <a:close/>
                </a:path>
              </a:pathLst>
            </a:custGeom>
            <a:solidFill>
              <a:srgbClr val="FFFFFF"/>
            </a:solidFill>
            <a:ln w="9185" cap="flat">
              <a:noFill/>
              <a:prstDash val="solid"/>
              <a:miter/>
            </a:ln>
          </p:spPr>
          <p:txBody>
            <a:bodyPr/>
            <a:lstStyle/>
            <a:p>
              <a:endParaRPr lang="de-DE"/>
            </a:p>
          </p:txBody>
        </p:sp>
        <p:sp>
          <p:nvSpPr>
            <p:cNvPr id="210" name="Freihandform: Form 209">
              <a:extLst>
                <a:ext uri="{FF2B5EF4-FFF2-40B4-BE49-F238E27FC236}">
                  <a16:creationId xmlns:a16="http://schemas.microsoft.com/office/drawing/2014/main" id="{242A3227-057E-4881-DEB7-D201D72F4706}"/>
                </a:ext>
              </a:extLst>
            </p:cNvPr>
            <p:cNvSpPr/>
            <p:nvPr/>
          </p:nvSpPr>
          <p:spPr>
            <a:xfrm>
              <a:off x="8773239" y="2759734"/>
              <a:ext cx="20508" cy="20508"/>
            </a:xfrm>
            <a:custGeom>
              <a:avLst/>
              <a:gdLst>
                <a:gd name="csX0" fmla="*/ 20508 w 20508"/>
                <a:gd name="csY0" fmla="*/ 0 h 20508"/>
                <a:gd name="csX1" fmla="*/ 0 w 20508"/>
                <a:gd name="csY1" fmla="*/ 0 h 20508"/>
                <a:gd name="csX2" fmla="*/ 0 w 20508"/>
                <a:gd name="csY2" fmla="*/ 20508 h 20508"/>
                <a:gd name="csX3" fmla="*/ 20508 w 20508"/>
                <a:gd name="csY3" fmla="*/ 20508 h 20508"/>
                <a:gd name="csX4" fmla="*/ 20508 w 20508"/>
                <a:gd name="csY4" fmla="*/ 0 h 20508"/>
              </a:gdLst>
              <a:ahLst/>
              <a:cxnLst>
                <a:cxn ang="0">
                  <a:pos x="csX0" y="csY0"/>
                </a:cxn>
                <a:cxn ang="0">
                  <a:pos x="csX1" y="csY1"/>
                </a:cxn>
                <a:cxn ang="0">
                  <a:pos x="csX2" y="csY2"/>
                </a:cxn>
                <a:cxn ang="0">
                  <a:pos x="csX3" y="csY3"/>
                </a:cxn>
                <a:cxn ang="0">
                  <a:pos x="csX4" y="csY4"/>
                </a:cxn>
              </a:cxnLst>
              <a:rect l="l" t="t" r="r" b="b"/>
              <a:pathLst>
                <a:path w="20508" h="20508">
                  <a:moveTo>
                    <a:pt x="20508" y="0"/>
                  </a:moveTo>
                  <a:lnTo>
                    <a:pt x="0" y="0"/>
                  </a:lnTo>
                  <a:lnTo>
                    <a:pt x="0" y="20508"/>
                  </a:lnTo>
                  <a:lnTo>
                    <a:pt x="20508" y="20508"/>
                  </a:lnTo>
                  <a:lnTo>
                    <a:pt x="20508" y="0"/>
                  </a:lnTo>
                  <a:close/>
                </a:path>
              </a:pathLst>
            </a:custGeom>
            <a:solidFill>
              <a:srgbClr val="FFFFFF"/>
            </a:solidFill>
            <a:ln w="9185" cap="flat">
              <a:noFill/>
              <a:prstDash val="solid"/>
              <a:miter/>
            </a:ln>
          </p:spPr>
          <p:txBody>
            <a:bodyPr/>
            <a:lstStyle/>
            <a:p>
              <a:endParaRPr lang="de-DE"/>
            </a:p>
          </p:txBody>
        </p:sp>
        <p:sp>
          <p:nvSpPr>
            <p:cNvPr id="211" name="Freihandform: Form 210">
              <a:extLst>
                <a:ext uri="{FF2B5EF4-FFF2-40B4-BE49-F238E27FC236}">
                  <a16:creationId xmlns:a16="http://schemas.microsoft.com/office/drawing/2014/main" id="{8DA5F46B-153D-2601-07E3-C003CB8039F8}"/>
                </a:ext>
              </a:extLst>
            </p:cNvPr>
            <p:cNvSpPr/>
            <p:nvPr/>
          </p:nvSpPr>
          <p:spPr>
            <a:xfrm>
              <a:off x="8773239" y="2780241"/>
              <a:ext cx="20508" cy="20508"/>
            </a:xfrm>
            <a:custGeom>
              <a:avLst/>
              <a:gdLst>
                <a:gd name="csX0" fmla="*/ 20508 w 20508"/>
                <a:gd name="csY0" fmla="*/ 0 h 20508"/>
                <a:gd name="csX1" fmla="*/ 0 w 20508"/>
                <a:gd name="csY1" fmla="*/ 0 h 20508"/>
                <a:gd name="csX2" fmla="*/ 0 w 20508"/>
                <a:gd name="csY2" fmla="*/ 20508 h 20508"/>
                <a:gd name="csX3" fmla="*/ 20508 w 20508"/>
                <a:gd name="csY3" fmla="*/ 20508 h 20508"/>
                <a:gd name="csX4" fmla="*/ 20508 w 20508"/>
                <a:gd name="csY4" fmla="*/ 0 h 20508"/>
              </a:gdLst>
              <a:ahLst/>
              <a:cxnLst>
                <a:cxn ang="0">
                  <a:pos x="csX0" y="csY0"/>
                </a:cxn>
                <a:cxn ang="0">
                  <a:pos x="csX1" y="csY1"/>
                </a:cxn>
                <a:cxn ang="0">
                  <a:pos x="csX2" y="csY2"/>
                </a:cxn>
                <a:cxn ang="0">
                  <a:pos x="csX3" y="csY3"/>
                </a:cxn>
                <a:cxn ang="0">
                  <a:pos x="csX4" y="csY4"/>
                </a:cxn>
              </a:cxnLst>
              <a:rect l="l" t="t" r="r" b="b"/>
              <a:pathLst>
                <a:path w="20508" h="20508">
                  <a:moveTo>
                    <a:pt x="20508" y="0"/>
                  </a:moveTo>
                  <a:lnTo>
                    <a:pt x="0" y="0"/>
                  </a:lnTo>
                  <a:lnTo>
                    <a:pt x="0" y="20508"/>
                  </a:lnTo>
                  <a:lnTo>
                    <a:pt x="20508" y="20508"/>
                  </a:lnTo>
                  <a:lnTo>
                    <a:pt x="20508" y="0"/>
                  </a:lnTo>
                  <a:close/>
                </a:path>
              </a:pathLst>
            </a:custGeom>
            <a:solidFill>
              <a:srgbClr val="FFFFFF"/>
            </a:solidFill>
            <a:ln w="9185" cap="flat">
              <a:noFill/>
              <a:prstDash val="solid"/>
              <a:miter/>
            </a:ln>
          </p:spPr>
          <p:txBody>
            <a:bodyPr/>
            <a:lstStyle/>
            <a:p>
              <a:endParaRPr lang="de-DE"/>
            </a:p>
          </p:txBody>
        </p:sp>
        <p:sp>
          <p:nvSpPr>
            <p:cNvPr id="212" name="Freihandform: Form 211">
              <a:extLst>
                <a:ext uri="{FF2B5EF4-FFF2-40B4-BE49-F238E27FC236}">
                  <a16:creationId xmlns:a16="http://schemas.microsoft.com/office/drawing/2014/main" id="{29D51789-A194-5BC6-7FD8-347874F26777}"/>
                </a:ext>
              </a:extLst>
            </p:cNvPr>
            <p:cNvSpPr/>
            <p:nvPr/>
          </p:nvSpPr>
          <p:spPr>
            <a:xfrm>
              <a:off x="8773239" y="2864136"/>
              <a:ext cx="20508" cy="20508"/>
            </a:xfrm>
            <a:custGeom>
              <a:avLst/>
              <a:gdLst>
                <a:gd name="csX0" fmla="*/ 20508 w 20508"/>
                <a:gd name="csY0" fmla="*/ 0 h 20508"/>
                <a:gd name="csX1" fmla="*/ 0 w 20508"/>
                <a:gd name="csY1" fmla="*/ 0 h 20508"/>
                <a:gd name="csX2" fmla="*/ 0 w 20508"/>
                <a:gd name="csY2" fmla="*/ 20508 h 20508"/>
                <a:gd name="csX3" fmla="*/ 20508 w 20508"/>
                <a:gd name="csY3" fmla="*/ 20508 h 20508"/>
                <a:gd name="csX4" fmla="*/ 20508 w 20508"/>
                <a:gd name="csY4" fmla="*/ 0 h 20508"/>
              </a:gdLst>
              <a:ahLst/>
              <a:cxnLst>
                <a:cxn ang="0">
                  <a:pos x="csX0" y="csY0"/>
                </a:cxn>
                <a:cxn ang="0">
                  <a:pos x="csX1" y="csY1"/>
                </a:cxn>
                <a:cxn ang="0">
                  <a:pos x="csX2" y="csY2"/>
                </a:cxn>
                <a:cxn ang="0">
                  <a:pos x="csX3" y="csY3"/>
                </a:cxn>
                <a:cxn ang="0">
                  <a:pos x="csX4" y="csY4"/>
                </a:cxn>
              </a:cxnLst>
              <a:rect l="l" t="t" r="r" b="b"/>
              <a:pathLst>
                <a:path w="20508" h="20508">
                  <a:moveTo>
                    <a:pt x="20508" y="0"/>
                  </a:moveTo>
                  <a:lnTo>
                    <a:pt x="0" y="0"/>
                  </a:lnTo>
                  <a:lnTo>
                    <a:pt x="0" y="20508"/>
                  </a:lnTo>
                  <a:lnTo>
                    <a:pt x="20508" y="20508"/>
                  </a:lnTo>
                  <a:lnTo>
                    <a:pt x="20508" y="0"/>
                  </a:lnTo>
                  <a:close/>
                </a:path>
              </a:pathLst>
            </a:custGeom>
            <a:solidFill>
              <a:srgbClr val="FFFFFF"/>
            </a:solidFill>
            <a:ln w="9185" cap="flat">
              <a:noFill/>
              <a:prstDash val="solid"/>
              <a:miter/>
            </a:ln>
          </p:spPr>
          <p:txBody>
            <a:bodyPr/>
            <a:lstStyle/>
            <a:p>
              <a:endParaRPr lang="de-DE"/>
            </a:p>
          </p:txBody>
        </p:sp>
        <p:sp>
          <p:nvSpPr>
            <p:cNvPr id="213" name="Freihandform: Form 212">
              <a:extLst>
                <a:ext uri="{FF2B5EF4-FFF2-40B4-BE49-F238E27FC236}">
                  <a16:creationId xmlns:a16="http://schemas.microsoft.com/office/drawing/2014/main" id="{049A2B01-B127-F1DB-B0E4-9A80D9A789D1}"/>
                </a:ext>
              </a:extLst>
            </p:cNvPr>
            <p:cNvSpPr/>
            <p:nvPr/>
          </p:nvSpPr>
          <p:spPr>
            <a:xfrm>
              <a:off x="8793748" y="2613384"/>
              <a:ext cx="20508" cy="20508"/>
            </a:xfrm>
            <a:custGeom>
              <a:avLst/>
              <a:gdLst>
                <a:gd name="csX0" fmla="*/ 20508 w 20508"/>
                <a:gd name="csY0" fmla="*/ 0 h 20508"/>
                <a:gd name="csX1" fmla="*/ 0 w 20508"/>
                <a:gd name="csY1" fmla="*/ 0 h 20508"/>
                <a:gd name="csX2" fmla="*/ 0 w 20508"/>
                <a:gd name="csY2" fmla="*/ 20508 h 20508"/>
                <a:gd name="csX3" fmla="*/ 20508 w 20508"/>
                <a:gd name="csY3" fmla="*/ 20508 h 20508"/>
                <a:gd name="csX4" fmla="*/ 20508 w 20508"/>
                <a:gd name="csY4" fmla="*/ 0 h 20508"/>
              </a:gdLst>
              <a:ahLst/>
              <a:cxnLst>
                <a:cxn ang="0">
                  <a:pos x="csX0" y="csY0"/>
                </a:cxn>
                <a:cxn ang="0">
                  <a:pos x="csX1" y="csY1"/>
                </a:cxn>
                <a:cxn ang="0">
                  <a:pos x="csX2" y="csY2"/>
                </a:cxn>
                <a:cxn ang="0">
                  <a:pos x="csX3" y="csY3"/>
                </a:cxn>
                <a:cxn ang="0">
                  <a:pos x="csX4" y="csY4"/>
                </a:cxn>
              </a:cxnLst>
              <a:rect l="l" t="t" r="r" b="b"/>
              <a:pathLst>
                <a:path w="20508" h="20508">
                  <a:moveTo>
                    <a:pt x="20508" y="0"/>
                  </a:moveTo>
                  <a:lnTo>
                    <a:pt x="0" y="0"/>
                  </a:lnTo>
                  <a:lnTo>
                    <a:pt x="0" y="20508"/>
                  </a:lnTo>
                  <a:lnTo>
                    <a:pt x="20508" y="20508"/>
                  </a:lnTo>
                  <a:lnTo>
                    <a:pt x="20508" y="0"/>
                  </a:lnTo>
                  <a:close/>
                </a:path>
              </a:pathLst>
            </a:custGeom>
            <a:solidFill>
              <a:srgbClr val="FFFFFF"/>
            </a:solidFill>
            <a:ln w="9185" cap="flat">
              <a:noFill/>
              <a:prstDash val="solid"/>
              <a:miter/>
            </a:ln>
          </p:spPr>
          <p:txBody>
            <a:bodyPr/>
            <a:lstStyle/>
            <a:p>
              <a:endParaRPr lang="de-DE"/>
            </a:p>
          </p:txBody>
        </p:sp>
        <p:sp>
          <p:nvSpPr>
            <p:cNvPr id="214" name="Freihandform: Form 213">
              <a:extLst>
                <a:ext uri="{FF2B5EF4-FFF2-40B4-BE49-F238E27FC236}">
                  <a16:creationId xmlns:a16="http://schemas.microsoft.com/office/drawing/2014/main" id="{FE585FD1-57F4-BF9B-9A30-E073A38798EF}"/>
                </a:ext>
              </a:extLst>
            </p:cNvPr>
            <p:cNvSpPr/>
            <p:nvPr/>
          </p:nvSpPr>
          <p:spPr>
            <a:xfrm>
              <a:off x="8793748" y="2655331"/>
              <a:ext cx="20508" cy="20507"/>
            </a:xfrm>
            <a:custGeom>
              <a:avLst/>
              <a:gdLst>
                <a:gd name="csX0" fmla="*/ 20508 w 20508"/>
                <a:gd name="csY0" fmla="*/ 0 h 20507"/>
                <a:gd name="csX1" fmla="*/ 0 w 20508"/>
                <a:gd name="csY1" fmla="*/ 0 h 20507"/>
                <a:gd name="csX2" fmla="*/ 0 w 20508"/>
                <a:gd name="csY2" fmla="*/ 20507 h 20507"/>
                <a:gd name="csX3" fmla="*/ 20508 w 20508"/>
                <a:gd name="csY3" fmla="*/ 20507 h 20507"/>
                <a:gd name="csX4" fmla="*/ 20508 w 20508"/>
                <a:gd name="csY4" fmla="*/ 0 h 20507"/>
              </a:gdLst>
              <a:ahLst/>
              <a:cxnLst>
                <a:cxn ang="0">
                  <a:pos x="csX0" y="csY0"/>
                </a:cxn>
                <a:cxn ang="0">
                  <a:pos x="csX1" y="csY1"/>
                </a:cxn>
                <a:cxn ang="0">
                  <a:pos x="csX2" y="csY2"/>
                </a:cxn>
                <a:cxn ang="0">
                  <a:pos x="csX3" y="csY3"/>
                </a:cxn>
                <a:cxn ang="0">
                  <a:pos x="csX4" y="csY4"/>
                </a:cxn>
              </a:cxnLst>
              <a:rect l="l" t="t" r="r" b="b"/>
              <a:pathLst>
                <a:path w="20508" h="20507">
                  <a:moveTo>
                    <a:pt x="20508" y="0"/>
                  </a:moveTo>
                  <a:lnTo>
                    <a:pt x="0" y="0"/>
                  </a:lnTo>
                  <a:lnTo>
                    <a:pt x="0" y="20507"/>
                  </a:lnTo>
                  <a:lnTo>
                    <a:pt x="20508" y="20507"/>
                  </a:lnTo>
                  <a:cubicBezTo>
                    <a:pt x="20508" y="20507"/>
                    <a:pt x="20508" y="-1"/>
                    <a:pt x="20508" y="0"/>
                  </a:cubicBezTo>
                  <a:close/>
                </a:path>
              </a:pathLst>
            </a:custGeom>
            <a:solidFill>
              <a:srgbClr val="FFFFFF"/>
            </a:solidFill>
            <a:ln w="9185" cap="flat">
              <a:noFill/>
              <a:prstDash val="solid"/>
              <a:miter/>
            </a:ln>
          </p:spPr>
          <p:txBody>
            <a:bodyPr/>
            <a:lstStyle/>
            <a:p>
              <a:endParaRPr lang="de-DE"/>
            </a:p>
          </p:txBody>
        </p:sp>
        <p:sp>
          <p:nvSpPr>
            <p:cNvPr id="215" name="Freihandform: Form 214">
              <a:extLst>
                <a:ext uri="{FF2B5EF4-FFF2-40B4-BE49-F238E27FC236}">
                  <a16:creationId xmlns:a16="http://schemas.microsoft.com/office/drawing/2014/main" id="{03CFA0EE-66E7-779A-EDC0-48A929D3606F}"/>
                </a:ext>
              </a:extLst>
            </p:cNvPr>
            <p:cNvSpPr/>
            <p:nvPr/>
          </p:nvSpPr>
          <p:spPr>
            <a:xfrm>
              <a:off x="8793748" y="2696346"/>
              <a:ext cx="20508" cy="20508"/>
            </a:xfrm>
            <a:custGeom>
              <a:avLst/>
              <a:gdLst>
                <a:gd name="csX0" fmla="*/ 20508 w 20508"/>
                <a:gd name="csY0" fmla="*/ 0 h 20508"/>
                <a:gd name="csX1" fmla="*/ 0 w 20508"/>
                <a:gd name="csY1" fmla="*/ 0 h 20508"/>
                <a:gd name="csX2" fmla="*/ 0 w 20508"/>
                <a:gd name="csY2" fmla="*/ 20508 h 20508"/>
                <a:gd name="csX3" fmla="*/ 20508 w 20508"/>
                <a:gd name="csY3" fmla="*/ 20508 h 20508"/>
                <a:gd name="csX4" fmla="*/ 20508 w 20508"/>
                <a:gd name="csY4" fmla="*/ 0 h 20508"/>
              </a:gdLst>
              <a:ahLst/>
              <a:cxnLst>
                <a:cxn ang="0">
                  <a:pos x="csX0" y="csY0"/>
                </a:cxn>
                <a:cxn ang="0">
                  <a:pos x="csX1" y="csY1"/>
                </a:cxn>
                <a:cxn ang="0">
                  <a:pos x="csX2" y="csY2"/>
                </a:cxn>
                <a:cxn ang="0">
                  <a:pos x="csX3" y="csY3"/>
                </a:cxn>
                <a:cxn ang="0">
                  <a:pos x="csX4" y="csY4"/>
                </a:cxn>
              </a:cxnLst>
              <a:rect l="l" t="t" r="r" b="b"/>
              <a:pathLst>
                <a:path w="20508" h="20508">
                  <a:moveTo>
                    <a:pt x="20508" y="0"/>
                  </a:moveTo>
                  <a:lnTo>
                    <a:pt x="0" y="0"/>
                  </a:lnTo>
                  <a:lnTo>
                    <a:pt x="0" y="20508"/>
                  </a:lnTo>
                  <a:lnTo>
                    <a:pt x="20508" y="20508"/>
                  </a:lnTo>
                  <a:lnTo>
                    <a:pt x="20508" y="0"/>
                  </a:lnTo>
                  <a:close/>
                </a:path>
              </a:pathLst>
            </a:custGeom>
            <a:solidFill>
              <a:srgbClr val="FFFFFF"/>
            </a:solidFill>
            <a:ln w="9185" cap="flat">
              <a:noFill/>
              <a:prstDash val="solid"/>
              <a:miter/>
            </a:ln>
          </p:spPr>
          <p:txBody>
            <a:bodyPr/>
            <a:lstStyle/>
            <a:p>
              <a:endParaRPr lang="de-DE"/>
            </a:p>
          </p:txBody>
        </p:sp>
        <p:sp>
          <p:nvSpPr>
            <p:cNvPr id="216" name="Freihandform: Form 215">
              <a:extLst>
                <a:ext uri="{FF2B5EF4-FFF2-40B4-BE49-F238E27FC236}">
                  <a16:creationId xmlns:a16="http://schemas.microsoft.com/office/drawing/2014/main" id="{4ED6DC89-0BB0-6B70-F5E4-6A2F4E8D0325}"/>
                </a:ext>
              </a:extLst>
            </p:cNvPr>
            <p:cNvSpPr/>
            <p:nvPr/>
          </p:nvSpPr>
          <p:spPr>
            <a:xfrm>
              <a:off x="8793748" y="2717786"/>
              <a:ext cx="20508" cy="20508"/>
            </a:xfrm>
            <a:custGeom>
              <a:avLst/>
              <a:gdLst>
                <a:gd name="csX0" fmla="*/ 20508 w 20508"/>
                <a:gd name="csY0" fmla="*/ 0 h 20508"/>
                <a:gd name="csX1" fmla="*/ 0 w 20508"/>
                <a:gd name="csY1" fmla="*/ 0 h 20508"/>
                <a:gd name="csX2" fmla="*/ 0 w 20508"/>
                <a:gd name="csY2" fmla="*/ 20508 h 20508"/>
                <a:gd name="csX3" fmla="*/ 20508 w 20508"/>
                <a:gd name="csY3" fmla="*/ 20508 h 20508"/>
                <a:gd name="csX4" fmla="*/ 20508 w 20508"/>
                <a:gd name="csY4" fmla="*/ 0 h 20508"/>
              </a:gdLst>
              <a:ahLst/>
              <a:cxnLst>
                <a:cxn ang="0">
                  <a:pos x="csX0" y="csY0"/>
                </a:cxn>
                <a:cxn ang="0">
                  <a:pos x="csX1" y="csY1"/>
                </a:cxn>
                <a:cxn ang="0">
                  <a:pos x="csX2" y="csY2"/>
                </a:cxn>
                <a:cxn ang="0">
                  <a:pos x="csX3" y="csY3"/>
                </a:cxn>
                <a:cxn ang="0">
                  <a:pos x="csX4" y="csY4"/>
                </a:cxn>
              </a:cxnLst>
              <a:rect l="l" t="t" r="r" b="b"/>
              <a:pathLst>
                <a:path w="20508" h="20508">
                  <a:moveTo>
                    <a:pt x="20508" y="0"/>
                  </a:moveTo>
                  <a:lnTo>
                    <a:pt x="0" y="0"/>
                  </a:lnTo>
                  <a:lnTo>
                    <a:pt x="0" y="20508"/>
                  </a:lnTo>
                  <a:lnTo>
                    <a:pt x="20508" y="20508"/>
                  </a:lnTo>
                  <a:lnTo>
                    <a:pt x="20508" y="0"/>
                  </a:lnTo>
                  <a:close/>
                </a:path>
              </a:pathLst>
            </a:custGeom>
            <a:solidFill>
              <a:srgbClr val="FFFFFF"/>
            </a:solidFill>
            <a:ln w="9185" cap="flat">
              <a:noFill/>
              <a:prstDash val="solid"/>
              <a:miter/>
            </a:ln>
          </p:spPr>
          <p:txBody>
            <a:bodyPr/>
            <a:lstStyle/>
            <a:p>
              <a:endParaRPr lang="de-DE"/>
            </a:p>
          </p:txBody>
        </p:sp>
        <p:sp>
          <p:nvSpPr>
            <p:cNvPr id="217" name="Freihandform: Form 216">
              <a:extLst>
                <a:ext uri="{FF2B5EF4-FFF2-40B4-BE49-F238E27FC236}">
                  <a16:creationId xmlns:a16="http://schemas.microsoft.com/office/drawing/2014/main" id="{EA162151-ACBC-59A2-A2B1-5D5623AEA576}"/>
                </a:ext>
              </a:extLst>
            </p:cNvPr>
            <p:cNvSpPr/>
            <p:nvPr/>
          </p:nvSpPr>
          <p:spPr>
            <a:xfrm>
              <a:off x="8793748" y="2738293"/>
              <a:ext cx="20508" cy="20508"/>
            </a:xfrm>
            <a:custGeom>
              <a:avLst/>
              <a:gdLst>
                <a:gd name="csX0" fmla="*/ 20508 w 20508"/>
                <a:gd name="csY0" fmla="*/ 0 h 20508"/>
                <a:gd name="csX1" fmla="*/ 0 w 20508"/>
                <a:gd name="csY1" fmla="*/ 0 h 20508"/>
                <a:gd name="csX2" fmla="*/ 0 w 20508"/>
                <a:gd name="csY2" fmla="*/ 20508 h 20508"/>
                <a:gd name="csX3" fmla="*/ 20508 w 20508"/>
                <a:gd name="csY3" fmla="*/ 20508 h 20508"/>
                <a:gd name="csX4" fmla="*/ 20508 w 20508"/>
                <a:gd name="csY4" fmla="*/ 0 h 20508"/>
              </a:gdLst>
              <a:ahLst/>
              <a:cxnLst>
                <a:cxn ang="0">
                  <a:pos x="csX0" y="csY0"/>
                </a:cxn>
                <a:cxn ang="0">
                  <a:pos x="csX1" y="csY1"/>
                </a:cxn>
                <a:cxn ang="0">
                  <a:pos x="csX2" y="csY2"/>
                </a:cxn>
                <a:cxn ang="0">
                  <a:pos x="csX3" y="csY3"/>
                </a:cxn>
                <a:cxn ang="0">
                  <a:pos x="csX4" y="csY4"/>
                </a:cxn>
              </a:cxnLst>
              <a:rect l="l" t="t" r="r" b="b"/>
              <a:pathLst>
                <a:path w="20508" h="20508">
                  <a:moveTo>
                    <a:pt x="20508" y="0"/>
                  </a:moveTo>
                  <a:lnTo>
                    <a:pt x="0" y="0"/>
                  </a:lnTo>
                  <a:lnTo>
                    <a:pt x="0" y="20508"/>
                  </a:lnTo>
                  <a:lnTo>
                    <a:pt x="20508" y="20508"/>
                  </a:lnTo>
                  <a:lnTo>
                    <a:pt x="20508" y="0"/>
                  </a:lnTo>
                  <a:close/>
                </a:path>
              </a:pathLst>
            </a:custGeom>
            <a:solidFill>
              <a:srgbClr val="FFFFFF"/>
            </a:solidFill>
            <a:ln w="9185" cap="flat">
              <a:noFill/>
              <a:prstDash val="solid"/>
              <a:miter/>
            </a:ln>
          </p:spPr>
          <p:txBody>
            <a:bodyPr/>
            <a:lstStyle/>
            <a:p>
              <a:endParaRPr lang="de-DE"/>
            </a:p>
          </p:txBody>
        </p:sp>
        <p:sp>
          <p:nvSpPr>
            <p:cNvPr id="218" name="Freihandform: Form 217">
              <a:extLst>
                <a:ext uri="{FF2B5EF4-FFF2-40B4-BE49-F238E27FC236}">
                  <a16:creationId xmlns:a16="http://schemas.microsoft.com/office/drawing/2014/main" id="{89BD0524-2233-5EDD-6758-E5A3F689B4D7}"/>
                </a:ext>
              </a:extLst>
            </p:cNvPr>
            <p:cNvSpPr/>
            <p:nvPr/>
          </p:nvSpPr>
          <p:spPr>
            <a:xfrm>
              <a:off x="8793748" y="2800749"/>
              <a:ext cx="20508" cy="20508"/>
            </a:xfrm>
            <a:custGeom>
              <a:avLst/>
              <a:gdLst>
                <a:gd name="csX0" fmla="*/ 20508 w 20508"/>
                <a:gd name="csY0" fmla="*/ 0 h 20508"/>
                <a:gd name="csX1" fmla="*/ 0 w 20508"/>
                <a:gd name="csY1" fmla="*/ 0 h 20508"/>
                <a:gd name="csX2" fmla="*/ 0 w 20508"/>
                <a:gd name="csY2" fmla="*/ 20508 h 20508"/>
                <a:gd name="csX3" fmla="*/ 20508 w 20508"/>
                <a:gd name="csY3" fmla="*/ 20508 h 20508"/>
                <a:gd name="csX4" fmla="*/ 20508 w 20508"/>
                <a:gd name="csY4" fmla="*/ 0 h 20508"/>
              </a:gdLst>
              <a:ahLst/>
              <a:cxnLst>
                <a:cxn ang="0">
                  <a:pos x="csX0" y="csY0"/>
                </a:cxn>
                <a:cxn ang="0">
                  <a:pos x="csX1" y="csY1"/>
                </a:cxn>
                <a:cxn ang="0">
                  <a:pos x="csX2" y="csY2"/>
                </a:cxn>
                <a:cxn ang="0">
                  <a:pos x="csX3" y="csY3"/>
                </a:cxn>
                <a:cxn ang="0">
                  <a:pos x="csX4" y="csY4"/>
                </a:cxn>
              </a:cxnLst>
              <a:rect l="l" t="t" r="r" b="b"/>
              <a:pathLst>
                <a:path w="20508" h="20508">
                  <a:moveTo>
                    <a:pt x="20508" y="0"/>
                  </a:moveTo>
                  <a:lnTo>
                    <a:pt x="0" y="0"/>
                  </a:lnTo>
                  <a:lnTo>
                    <a:pt x="0" y="20508"/>
                  </a:lnTo>
                  <a:lnTo>
                    <a:pt x="20508" y="20508"/>
                  </a:lnTo>
                  <a:lnTo>
                    <a:pt x="20508" y="0"/>
                  </a:lnTo>
                  <a:close/>
                </a:path>
              </a:pathLst>
            </a:custGeom>
            <a:solidFill>
              <a:srgbClr val="FFFFFF"/>
            </a:solidFill>
            <a:ln w="9185" cap="flat">
              <a:noFill/>
              <a:prstDash val="solid"/>
              <a:miter/>
            </a:ln>
          </p:spPr>
          <p:txBody>
            <a:bodyPr/>
            <a:lstStyle/>
            <a:p>
              <a:endParaRPr lang="de-DE"/>
            </a:p>
          </p:txBody>
        </p:sp>
        <p:sp>
          <p:nvSpPr>
            <p:cNvPr id="219" name="Freihandform: Form 218">
              <a:extLst>
                <a:ext uri="{FF2B5EF4-FFF2-40B4-BE49-F238E27FC236}">
                  <a16:creationId xmlns:a16="http://schemas.microsoft.com/office/drawing/2014/main" id="{62282F1F-6E34-69E1-8815-5534CB0F24E4}"/>
                </a:ext>
              </a:extLst>
            </p:cNvPr>
            <p:cNvSpPr/>
            <p:nvPr/>
          </p:nvSpPr>
          <p:spPr>
            <a:xfrm>
              <a:off x="8793748" y="2864136"/>
              <a:ext cx="20508" cy="20508"/>
            </a:xfrm>
            <a:custGeom>
              <a:avLst/>
              <a:gdLst>
                <a:gd name="csX0" fmla="*/ 20508 w 20508"/>
                <a:gd name="csY0" fmla="*/ 0 h 20508"/>
                <a:gd name="csX1" fmla="*/ 0 w 20508"/>
                <a:gd name="csY1" fmla="*/ 0 h 20508"/>
                <a:gd name="csX2" fmla="*/ 0 w 20508"/>
                <a:gd name="csY2" fmla="*/ 20508 h 20508"/>
                <a:gd name="csX3" fmla="*/ 20508 w 20508"/>
                <a:gd name="csY3" fmla="*/ 20508 h 20508"/>
                <a:gd name="csX4" fmla="*/ 20508 w 20508"/>
                <a:gd name="csY4" fmla="*/ 0 h 20508"/>
              </a:gdLst>
              <a:ahLst/>
              <a:cxnLst>
                <a:cxn ang="0">
                  <a:pos x="csX0" y="csY0"/>
                </a:cxn>
                <a:cxn ang="0">
                  <a:pos x="csX1" y="csY1"/>
                </a:cxn>
                <a:cxn ang="0">
                  <a:pos x="csX2" y="csY2"/>
                </a:cxn>
                <a:cxn ang="0">
                  <a:pos x="csX3" y="csY3"/>
                </a:cxn>
                <a:cxn ang="0">
                  <a:pos x="csX4" y="csY4"/>
                </a:cxn>
              </a:cxnLst>
              <a:rect l="l" t="t" r="r" b="b"/>
              <a:pathLst>
                <a:path w="20508" h="20508">
                  <a:moveTo>
                    <a:pt x="20508" y="0"/>
                  </a:moveTo>
                  <a:lnTo>
                    <a:pt x="0" y="0"/>
                  </a:lnTo>
                  <a:lnTo>
                    <a:pt x="0" y="20508"/>
                  </a:lnTo>
                  <a:lnTo>
                    <a:pt x="20508" y="20508"/>
                  </a:lnTo>
                  <a:lnTo>
                    <a:pt x="20508" y="0"/>
                  </a:lnTo>
                  <a:close/>
                </a:path>
              </a:pathLst>
            </a:custGeom>
            <a:solidFill>
              <a:srgbClr val="FFFFFF"/>
            </a:solidFill>
            <a:ln w="9185" cap="flat">
              <a:noFill/>
              <a:prstDash val="solid"/>
              <a:miter/>
            </a:ln>
          </p:spPr>
          <p:txBody>
            <a:bodyPr/>
            <a:lstStyle/>
            <a:p>
              <a:endParaRPr lang="de-DE"/>
            </a:p>
          </p:txBody>
        </p:sp>
        <p:grpSp>
          <p:nvGrpSpPr>
            <p:cNvPr id="220" name="Grafik 5">
              <a:extLst>
                <a:ext uri="{FF2B5EF4-FFF2-40B4-BE49-F238E27FC236}">
                  <a16:creationId xmlns:a16="http://schemas.microsoft.com/office/drawing/2014/main" id="{5856CDF3-0760-7D5D-FD9A-4C8DC1D5E2A0}"/>
                </a:ext>
              </a:extLst>
            </p:cNvPr>
            <p:cNvGrpSpPr/>
            <p:nvPr/>
          </p:nvGrpSpPr>
          <p:grpSpPr>
            <a:xfrm>
              <a:off x="8292244" y="2362632"/>
              <a:ext cx="146350" cy="146350"/>
              <a:chOff x="8292244" y="2362632"/>
              <a:chExt cx="146350" cy="146350"/>
            </a:xfrm>
          </p:grpSpPr>
          <p:sp>
            <p:nvSpPr>
              <p:cNvPr id="229" name="Rechteck 228">
                <a:extLst>
                  <a:ext uri="{FF2B5EF4-FFF2-40B4-BE49-F238E27FC236}">
                    <a16:creationId xmlns:a16="http://schemas.microsoft.com/office/drawing/2014/main" id="{AF21801D-711E-395F-2A0F-B49B53A64191}"/>
                  </a:ext>
                </a:extLst>
              </p:cNvPr>
              <p:cNvSpPr/>
              <p:nvPr/>
            </p:nvSpPr>
            <p:spPr>
              <a:xfrm>
                <a:off x="8292244" y="2362632"/>
                <a:ext cx="146350" cy="146350"/>
              </a:xfrm>
              <a:prstGeom prst="rect">
                <a:avLst/>
              </a:prstGeom>
              <a:solidFill>
                <a:srgbClr val="FFFFFF"/>
              </a:solidFill>
              <a:ln w="9185" cap="flat">
                <a:noFill/>
                <a:prstDash val="solid"/>
                <a:miter/>
              </a:ln>
            </p:spPr>
            <p:txBody>
              <a:bodyPr/>
              <a:lstStyle/>
              <a:p>
                <a:endParaRPr lang="de-DE"/>
              </a:p>
            </p:txBody>
          </p:sp>
          <p:sp>
            <p:nvSpPr>
              <p:cNvPr id="230" name="Rechteck 229">
                <a:extLst>
                  <a:ext uri="{FF2B5EF4-FFF2-40B4-BE49-F238E27FC236}">
                    <a16:creationId xmlns:a16="http://schemas.microsoft.com/office/drawing/2014/main" id="{7031C960-FF6B-4B04-6B3F-707E7B35CD4A}"/>
                  </a:ext>
                </a:extLst>
              </p:cNvPr>
              <p:cNvSpPr/>
              <p:nvPr/>
            </p:nvSpPr>
            <p:spPr>
              <a:xfrm>
                <a:off x="8312751" y="2383139"/>
                <a:ext cx="104402" cy="104402"/>
              </a:xfrm>
              <a:prstGeom prst="rect">
                <a:avLst/>
              </a:prstGeom>
              <a:solidFill>
                <a:srgbClr val="000000"/>
              </a:solidFill>
              <a:ln w="9185" cap="flat">
                <a:noFill/>
                <a:prstDash val="solid"/>
                <a:miter/>
              </a:ln>
            </p:spPr>
            <p:txBody>
              <a:bodyPr/>
              <a:lstStyle/>
              <a:p>
                <a:endParaRPr lang="de-DE"/>
              </a:p>
            </p:txBody>
          </p:sp>
          <p:sp>
            <p:nvSpPr>
              <p:cNvPr id="231" name="Rechteck 230">
                <a:extLst>
                  <a:ext uri="{FF2B5EF4-FFF2-40B4-BE49-F238E27FC236}">
                    <a16:creationId xmlns:a16="http://schemas.microsoft.com/office/drawing/2014/main" id="{EC94D09B-733B-BB33-6001-557E43F57807}"/>
                  </a:ext>
                </a:extLst>
              </p:cNvPr>
              <p:cNvSpPr/>
              <p:nvPr/>
            </p:nvSpPr>
            <p:spPr>
              <a:xfrm>
                <a:off x="8334191" y="2404579"/>
                <a:ext cx="62454" cy="62454"/>
              </a:xfrm>
              <a:prstGeom prst="rect">
                <a:avLst/>
              </a:prstGeom>
              <a:solidFill>
                <a:srgbClr val="FFFFFF"/>
              </a:solidFill>
              <a:ln w="9185" cap="flat">
                <a:noFill/>
                <a:prstDash val="solid"/>
                <a:miter/>
              </a:ln>
            </p:spPr>
            <p:txBody>
              <a:bodyPr/>
              <a:lstStyle/>
              <a:p>
                <a:endParaRPr lang="de-DE"/>
              </a:p>
            </p:txBody>
          </p:sp>
        </p:grpSp>
        <p:grpSp>
          <p:nvGrpSpPr>
            <p:cNvPr id="221" name="Grafik 5">
              <a:extLst>
                <a:ext uri="{FF2B5EF4-FFF2-40B4-BE49-F238E27FC236}">
                  <a16:creationId xmlns:a16="http://schemas.microsoft.com/office/drawing/2014/main" id="{A36A65AE-727D-B8A8-36CC-CE42866D09EA}"/>
                </a:ext>
              </a:extLst>
            </p:cNvPr>
            <p:cNvGrpSpPr/>
            <p:nvPr/>
          </p:nvGrpSpPr>
          <p:grpSpPr>
            <a:xfrm>
              <a:off x="8667905" y="2362632"/>
              <a:ext cx="146350" cy="146350"/>
              <a:chOff x="8667905" y="2362632"/>
              <a:chExt cx="146350" cy="146350"/>
            </a:xfrm>
          </p:grpSpPr>
          <p:sp>
            <p:nvSpPr>
              <p:cNvPr id="226" name="Rechteck 225">
                <a:extLst>
                  <a:ext uri="{FF2B5EF4-FFF2-40B4-BE49-F238E27FC236}">
                    <a16:creationId xmlns:a16="http://schemas.microsoft.com/office/drawing/2014/main" id="{733F4244-2840-5F90-593C-58777221AB4E}"/>
                  </a:ext>
                </a:extLst>
              </p:cNvPr>
              <p:cNvSpPr/>
              <p:nvPr/>
            </p:nvSpPr>
            <p:spPr>
              <a:xfrm>
                <a:off x="8709853" y="2404579"/>
                <a:ext cx="62455" cy="62454"/>
              </a:xfrm>
              <a:prstGeom prst="rect">
                <a:avLst/>
              </a:prstGeom>
              <a:solidFill>
                <a:srgbClr val="FFFFFF"/>
              </a:solidFill>
              <a:ln w="9185" cap="flat">
                <a:noFill/>
                <a:prstDash val="solid"/>
                <a:miter/>
              </a:ln>
            </p:spPr>
            <p:txBody>
              <a:bodyPr/>
              <a:lstStyle/>
              <a:p>
                <a:endParaRPr lang="de-DE"/>
              </a:p>
            </p:txBody>
          </p:sp>
          <p:sp>
            <p:nvSpPr>
              <p:cNvPr id="227" name="Freihandform: Form 226">
                <a:extLst>
                  <a:ext uri="{FF2B5EF4-FFF2-40B4-BE49-F238E27FC236}">
                    <a16:creationId xmlns:a16="http://schemas.microsoft.com/office/drawing/2014/main" id="{17C74090-A840-BA6A-C456-500BD4EE1857}"/>
                  </a:ext>
                </a:extLst>
              </p:cNvPr>
              <p:cNvSpPr/>
              <p:nvPr/>
            </p:nvSpPr>
            <p:spPr>
              <a:xfrm>
                <a:off x="8689345" y="2383139"/>
                <a:ext cx="104402" cy="104402"/>
              </a:xfrm>
              <a:custGeom>
                <a:avLst/>
                <a:gdLst>
                  <a:gd name="csX0" fmla="*/ 82964 w 104402"/>
                  <a:gd name="csY0" fmla="*/ 21440 h 104402"/>
                  <a:gd name="csX1" fmla="*/ 20508 w 104402"/>
                  <a:gd name="csY1" fmla="*/ 21440 h 104402"/>
                  <a:gd name="csX2" fmla="*/ 20508 w 104402"/>
                  <a:gd name="csY2" fmla="*/ 83895 h 104402"/>
                  <a:gd name="csX3" fmla="*/ 82964 w 104402"/>
                  <a:gd name="csY3" fmla="*/ 83895 h 104402"/>
                  <a:gd name="csX4" fmla="*/ 82964 w 104402"/>
                  <a:gd name="csY4" fmla="*/ 21440 h 104402"/>
                  <a:gd name="csX5" fmla="*/ 104403 w 104402"/>
                  <a:gd name="csY5" fmla="*/ 0 h 104402"/>
                  <a:gd name="csX6" fmla="*/ 104403 w 104402"/>
                  <a:gd name="csY6" fmla="*/ 104403 h 104402"/>
                  <a:gd name="csX7" fmla="*/ 0 w 104402"/>
                  <a:gd name="csY7" fmla="*/ 104403 h 104402"/>
                  <a:gd name="csX8" fmla="*/ 0 w 104402"/>
                  <a:gd name="csY8" fmla="*/ 0 h 104402"/>
                  <a:gd name="csX9" fmla="*/ 104403 w 104402"/>
                  <a:gd name="csY9" fmla="*/ 0 h 104402"/>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Lst>
                <a:rect l="l" t="t" r="r" b="b"/>
                <a:pathLst>
                  <a:path w="104402" h="104402">
                    <a:moveTo>
                      <a:pt x="82964" y="21440"/>
                    </a:moveTo>
                    <a:lnTo>
                      <a:pt x="20508" y="21440"/>
                    </a:lnTo>
                    <a:lnTo>
                      <a:pt x="20508" y="83895"/>
                    </a:lnTo>
                    <a:lnTo>
                      <a:pt x="82964" y="83895"/>
                    </a:lnTo>
                    <a:lnTo>
                      <a:pt x="82964" y="21440"/>
                    </a:lnTo>
                    <a:close/>
                    <a:moveTo>
                      <a:pt x="104403" y="0"/>
                    </a:moveTo>
                    <a:lnTo>
                      <a:pt x="104403" y="104403"/>
                    </a:lnTo>
                    <a:lnTo>
                      <a:pt x="0" y="104403"/>
                    </a:lnTo>
                    <a:lnTo>
                      <a:pt x="0" y="0"/>
                    </a:lnTo>
                    <a:lnTo>
                      <a:pt x="104403" y="0"/>
                    </a:lnTo>
                    <a:close/>
                  </a:path>
                </a:pathLst>
              </a:custGeom>
              <a:solidFill>
                <a:srgbClr val="000000"/>
              </a:solidFill>
              <a:ln w="9185" cap="flat">
                <a:noFill/>
                <a:prstDash val="solid"/>
                <a:miter/>
              </a:ln>
            </p:spPr>
            <p:txBody>
              <a:bodyPr/>
              <a:lstStyle/>
              <a:p>
                <a:endParaRPr lang="de-DE"/>
              </a:p>
            </p:txBody>
          </p:sp>
          <p:sp>
            <p:nvSpPr>
              <p:cNvPr id="228" name="Freihandform: Form 227">
                <a:extLst>
                  <a:ext uri="{FF2B5EF4-FFF2-40B4-BE49-F238E27FC236}">
                    <a16:creationId xmlns:a16="http://schemas.microsoft.com/office/drawing/2014/main" id="{EA9946CD-F423-8306-C13E-59E2F2672F12}"/>
                  </a:ext>
                </a:extLst>
              </p:cNvPr>
              <p:cNvSpPr/>
              <p:nvPr/>
            </p:nvSpPr>
            <p:spPr>
              <a:xfrm>
                <a:off x="8667905" y="2362632"/>
                <a:ext cx="146350" cy="146350"/>
              </a:xfrm>
              <a:custGeom>
                <a:avLst/>
                <a:gdLst>
                  <a:gd name="csX0" fmla="*/ 125842 w 146350"/>
                  <a:gd name="csY0" fmla="*/ 20507 h 146350"/>
                  <a:gd name="csX1" fmla="*/ 21439 w 146350"/>
                  <a:gd name="csY1" fmla="*/ 20507 h 146350"/>
                  <a:gd name="csX2" fmla="*/ 21439 w 146350"/>
                  <a:gd name="csY2" fmla="*/ 124910 h 146350"/>
                  <a:gd name="csX3" fmla="*/ 125842 w 146350"/>
                  <a:gd name="csY3" fmla="*/ 124910 h 146350"/>
                  <a:gd name="csX4" fmla="*/ 125842 w 146350"/>
                  <a:gd name="csY4" fmla="*/ 20507 h 146350"/>
                  <a:gd name="csX5" fmla="*/ 146350 w 146350"/>
                  <a:gd name="csY5" fmla="*/ 0 h 146350"/>
                  <a:gd name="csX6" fmla="*/ 146350 w 146350"/>
                  <a:gd name="csY6" fmla="*/ 146350 h 146350"/>
                  <a:gd name="csX7" fmla="*/ 0 w 146350"/>
                  <a:gd name="csY7" fmla="*/ 146350 h 146350"/>
                  <a:gd name="csX8" fmla="*/ 0 w 146350"/>
                  <a:gd name="csY8" fmla="*/ 0 h 146350"/>
                  <a:gd name="csX9" fmla="*/ 146350 w 146350"/>
                  <a:gd name="csY9" fmla="*/ 0 h 14635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Lst>
                <a:rect l="l" t="t" r="r" b="b"/>
                <a:pathLst>
                  <a:path w="146350" h="146350">
                    <a:moveTo>
                      <a:pt x="125842" y="20507"/>
                    </a:moveTo>
                    <a:lnTo>
                      <a:pt x="21439" y="20507"/>
                    </a:lnTo>
                    <a:lnTo>
                      <a:pt x="21439" y="124910"/>
                    </a:lnTo>
                    <a:lnTo>
                      <a:pt x="125842" y="124910"/>
                    </a:lnTo>
                    <a:lnTo>
                      <a:pt x="125842" y="20507"/>
                    </a:lnTo>
                    <a:close/>
                    <a:moveTo>
                      <a:pt x="146350" y="0"/>
                    </a:moveTo>
                    <a:lnTo>
                      <a:pt x="146350" y="146350"/>
                    </a:lnTo>
                    <a:lnTo>
                      <a:pt x="0" y="146350"/>
                    </a:lnTo>
                    <a:lnTo>
                      <a:pt x="0" y="0"/>
                    </a:lnTo>
                    <a:lnTo>
                      <a:pt x="146350" y="0"/>
                    </a:lnTo>
                    <a:close/>
                  </a:path>
                </a:pathLst>
              </a:custGeom>
              <a:solidFill>
                <a:srgbClr val="FFFFFF"/>
              </a:solidFill>
              <a:ln w="9185" cap="flat">
                <a:noFill/>
                <a:prstDash val="solid"/>
                <a:miter/>
              </a:ln>
            </p:spPr>
            <p:txBody>
              <a:bodyPr/>
              <a:lstStyle/>
              <a:p>
                <a:endParaRPr lang="de-DE"/>
              </a:p>
            </p:txBody>
          </p:sp>
        </p:grpSp>
        <p:grpSp>
          <p:nvGrpSpPr>
            <p:cNvPr id="222" name="Grafik 5">
              <a:extLst>
                <a:ext uri="{FF2B5EF4-FFF2-40B4-BE49-F238E27FC236}">
                  <a16:creationId xmlns:a16="http://schemas.microsoft.com/office/drawing/2014/main" id="{D4842D9D-D601-8A60-1D83-6EB8A338703C}"/>
                </a:ext>
              </a:extLst>
            </p:cNvPr>
            <p:cNvGrpSpPr/>
            <p:nvPr/>
          </p:nvGrpSpPr>
          <p:grpSpPr>
            <a:xfrm>
              <a:off x="8292244" y="2738293"/>
              <a:ext cx="146350" cy="146350"/>
              <a:chOff x="8292244" y="2738293"/>
              <a:chExt cx="146350" cy="146350"/>
            </a:xfrm>
          </p:grpSpPr>
          <p:sp>
            <p:nvSpPr>
              <p:cNvPr id="223" name="Rechteck 222">
                <a:extLst>
                  <a:ext uri="{FF2B5EF4-FFF2-40B4-BE49-F238E27FC236}">
                    <a16:creationId xmlns:a16="http://schemas.microsoft.com/office/drawing/2014/main" id="{9EA931FF-4246-0603-0CB5-2F352711C761}"/>
                  </a:ext>
                </a:extLst>
              </p:cNvPr>
              <p:cNvSpPr/>
              <p:nvPr/>
            </p:nvSpPr>
            <p:spPr>
              <a:xfrm>
                <a:off x="8334191" y="2780241"/>
                <a:ext cx="62454" cy="62455"/>
              </a:xfrm>
              <a:prstGeom prst="rect">
                <a:avLst/>
              </a:prstGeom>
              <a:solidFill>
                <a:srgbClr val="FFFFFF"/>
              </a:solidFill>
              <a:ln w="9185" cap="flat">
                <a:noFill/>
                <a:prstDash val="solid"/>
                <a:miter/>
              </a:ln>
            </p:spPr>
            <p:txBody>
              <a:bodyPr/>
              <a:lstStyle/>
              <a:p>
                <a:endParaRPr lang="de-DE"/>
              </a:p>
            </p:txBody>
          </p:sp>
          <p:sp>
            <p:nvSpPr>
              <p:cNvPr id="224" name="Freihandform: Form 223">
                <a:extLst>
                  <a:ext uri="{FF2B5EF4-FFF2-40B4-BE49-F238E27FC236}">
                    <a16:creationId xmlns:a16="http://schemas.microsoft.com/office/drawing/2014/main" id="{9357299A-0065-8258-F1A7-6BC013C12C2D}"/>
                  </a:ext>
                </a:extLst>
              </p:cNvPr>
              <p:cNvSpPr/>
              <p:nvPr/>
            </p:nvSpPr>
            <p:spPr>
              <a:xfrm>
                <a:off x="8312751" y="2759734"/>
                <a:ext cx="104402" cy="104402"/>
              </a:xfrm>
              <a:custGeom>
                <a:avLst/>
                <a:gdLst>
                  <a:gd name="csX0" fmla="*/ 21440 w 104402"/>
                  <a:gd name="csY0" fmla="*/ 82963 h 104402"/>
                  <a:gd name="csX1" fmla="*/ 83895 w 104402"/>
                  <a:gd name="csY1" fmla="*/ 82963 h 104402"/>
                  <a:gd name="csX2" fmla="*/ 83895 w 104402"/>
                  <a:gd name="csY2" fmla="*/ 20507 h 104402"/>
                  <a:gd name="csX3" fmla="*/ 21440 w 104402"/>
                  <a:gd name="csY3" fmla="*/ 20507 h 104402"/>
                  <a:gd name="csX4" fmla="*/ 21440 w 104402"/>
                  <a:gd name="csY4" fmla="*/ 82963 h 104402"/>
                  <a:gd name="csX5" fmla="*/ 104403 w 104402"/>
                  <a:gd name="csY5" fmla="*/ 0 h 104402"/>
                  <a:gd name="csX6" fmla="*/ 104403 w 104402"/>
                  <a:gd name="csY6" fmla="*/ 104403 h 104402"/>
                  <a:gd name="csX7" fmla="*/ 0 w 104402"/>
                  <a:gd name="csY7" fmla="*/ 104403 h 104402"/>
                  <a:gd name="csX8" fmla="*/ 0 w 104402"/>
                  <a:gd name="csY8" fmla="*/ 0 h 104402"/>
                  <a:gd name="csX9" fmla="*/ 104403 w 104402"/>
                  <a:gd name="csY9" fmla="*/ 0 h 104402"/>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Lst>
                <a:rect l="l" t="t" r="r" b="b"/>
                <a:pathLst>
                  <a:path w="104402" h="104402">
                    <a:moveTo>
                      <a:pt x="21440" y="82963"/>
                    </a:moveTo>
                    <a:lnTo>
                      <a:pt x="83895" y="82963"/>
                    </a:lnTo>
                    <a:lnTo>
                      <a:pt x="83895" y="20507"/>
                    </a:lnTo>
                    <a:lnTo>
                      <a:pt x="21440" y="20507"/>
                    </a:lnTo>
                    <a:lnTo>
                      <a:pt x="21440" y="82963"/>
                    </a:lnTo>
                    <a:close/>
                    <a:moveTo>
                      <a:pt x="104403" y="0"/>
                    </a:moveTo>
                    <a:lnTo>
                      <a:pt x="104403" y="104403"/>
                    </a:lnTo>
                    <a:lnTo>
                      <a:pt x="0" y="104403"/>
                    </a:lnTo>
                    <a:lnTo>
                      <a:pt x="0" y="0"/>
                    </a:lnTo>
                    <a:lnTo>
                      <a:pt x="104403" y="0"/>
                    </a:lnTo>
                    <a:close/>
                  </a:path>
                </a:pathLst>
              </a:custGeom>
              <a:solidFill>
                <a:srgbClr val="000000"/>
              </a:solidFill>
              <a:ln w="9185" cap="flat">
                <a:noFill/>
                <a:prstDash val="solid"/>
                <a:miter/>
              </a:ln>
            </p:spPr>
            <p:txBody>
              <a:bodyPr/>
              <a:lstStyle/>
              <a:p>
                <a:endParaRPr lang="de-DE"/>
              </a:p>
            </p:txBody>
          </p:sp>
          <p:sp>
            <p:nvSpPr>
              <p:cNvPr id="225" name="Freihandform: Form 224">
                <a:extLst>
                  <a:ext uri="{FF2B5EF4-FFF2-40B4-BE49-F238E27FC236}">
                    <a16:creationId xmlns:a16="http://schemas.microsoft.com/office/drawing/2014/main" id="{C885364E-9976-9EED-CB0B-4D09A1CC6E30}"/>
                  </a:ext>
                </a:extLst>
              </p:cNvPr>
              <p:cNvSpPr/>
              <p:nvPr/>
            </p:nvSpPr>
            <p:spPr>
              <a:xfrm>
                <a:off x="8292244" y="2738293"/>
                <a:ext cx="146350" cy="146350"/>
              </a:xfrm>
              <a:custGeom>
                <a:avLst/>
                <a:gdLst>
                  <a:gd name="csX0" fmla="*/ 124910 w 146350"/>
                  <a:gd name="csY0" fmla="*/ 21440 h 146350"/>
                  <a:gd name="csX1" fmla="*/ 20507 w 146350"/>
                  <a:gd name="csY1" fmla="*/ 21440 h 146350"/>
                  <a:gd name="csX2" fmla="*/ 20507 w 146350"/>
                  <a:gd name="csY2" fmla="*/ 125843 h 146350"/>
                  <a:gd name="csX3" fmla="*/ 124910 w 146350"/>
                  <a:gd name="csY3" fmla="*/ 125843 h 146350"/>
                  <a:gd name="csX4" fmla="*/ 124910 w 146350"/>
                  <a:gd name="csY4" fmla="*/ 21440 h 146350"/>
                  <a:gd name="csX5" fmla="*/ 146350 w 146350"/>
                  <a:gd name="csY5" fmla="*/ 0 h 146350"/>
                  <a:gd name="csX6" fmla="*/ 146350 w 146350"/>
                  <a:gd name="csY6" fmla="*/ 146350 h 146350"/>
                  <a:gd name="csX7" fmla="*/ 0 w 146350"/>
                  <a:gd name="csY7" fmla="*/ 146350 h 146350"/>
                  <a:gd name="csX8" fmla="*/ 0 w 146350"/>
                  <a:gd name="csY8" fmla="*/ 0 h 146350"/>
                  <a:gd name="csX9" fmla="*/ 146350 w 146350"/>
                  <a:gd name="csY9" fmla="*/ 0 h 14635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Lst>
                <a:rect l="l" t="t" r="r" b="b"/>
                <a:pathLst>
                  <a:path w="146350" h="146350">
                    <a:moveTo>
                      <a:pt x="124910" y="21440"/>
                    </a:moveTo>
                    <a:lnTo>
                      <a:pt x="20507" y="21440"/>
                    </a:lnTo>
                    <a:lnTo>
                      <a:pt x="20507" y="125843"/>
                    </a:lnTo>
                    <a:lnTo>
                      <a:pt x="124910" y="125843"/>
                    </a:lnTo>
                    <a:lnTo>
                      <a:pt x="124910" y="21440"/>
                    </a:lnTo>
                    <a:close/>
                    <a:moveTo>
                      <a:pt x="146350" y="0"/>
                    </a:moveTo>
                    <a:lnTo>
                      <a:pt x="146350" y="146350"/>
                    </a:lnTo>
                    <a:lnTo>
                      <a:pt x="0" y="146350"/>
                    </a:lnTo>
                    <a:lnTo>
                      <a:pt x="0" y="0"/>
                    </a:lnTo>
                    <a:lnTo>
                      <a:pt x="146350" y="0"/>
                    </a:lnTo>
                    <a:close/>
                  </a:path>
                </a:pathLst>
              </a:custGeom>
              <a:solidFill>
                <a:srgbClr val="FFFFFF"/>
              </a:solidFill>
              <a:ln w="9185" cap="flat">
                <a:noFill/>
                <a:prstDash val="solid"/>
                <a:miter/>
              </a:ln>
            </p:spPr>
            <p:txBody>
              <a:bodyPr/>
              <a:lstStyle/>
              <a:p>
                <a:endParaRPr lang="de-DE"/>
              </a:p>
            </p:txBody>
          </p:sp>
        </p:grpSp>
      </p:grpSp>
    </p:spTree>
    <p:extLst>
      <p:ext uri="{BB962C8B-B14F-4D97-AF65-F5344CB8AC3E}">
        <p14:creationId xmlns:p14="http://schemas.microsoft.com/office/powerpoint/2010/main" val="32750551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preserve="1" userDrawn="1">
  <p:cSld name="Schlussfolie Bild dunkel">
    <p:bg>
      <p:bgPr>
        <a:solidFill>
          <a:srgbClr val="182028"/>
        </a:solidFill>
        <a:effectLst/>
      </p:bgPr>
    </p:bg>
    <p:spTree>
      <p:nvGrpSpPr>
        <p:cNvPr id="1" name=""/>
        <p:cNvGrpSpPr/>
        <p:nvPr/>
      </p:nvGrpSpPr>
      <p:grpSpPr>
        <a:xfrm>
          <a:off x="0" y="0"/>
          <a:ext cx="0" cy="0"/>
          <a:chOff x="0" y="0"/>
          <a:chExt cx="0" cy="0"/>
        </a:xfrm>
      </p:grpSpPr>
      <p:sp>
        <p:nvSpPr>
          <p:cNvPr id="22" name="Bildplatzhalter 21">
            <a:extLst>
              <a:ext uri="{FF2B5EF4-FFF2-40B4-BE49-F238E27FC236}">
                <a16:creationId xmlns:a16="http://schemas.microsoft.com/office/drawing/2014/main" id="{CA0A051E-7707-D22B-ACCA-82D5C1E3242F}"/>
              </a:ext>
            </a:extLst>
          </p:cNvPr>
          <p:cNvSpPr>
            <a:spLocks noGrp="1"/>
          </p:cNvSpPr>
          <p:nvPr>
            <p:ph type="pic" sz="quarter" idx="11"/>
          </p:nvPr>
        </p:nvSpPr>
        <p:spPr>
          <a:xfrm>
            <a:off x="0" y="0"/>
            <a:ext cx="12192000" cy="6858000"/>
          </a:xfrm>
        </p:spPr>
        <p:txBody>
          <a:bodyPr/>
          <a:lstStyle/>
          <a:p>
            <a:r>
              <a:rPr lang="de-DE"/>
              <a:t>Bild durch Klicken auf Symbol hinzufügen</a:t>
            </a:r>
          </a:p>
        </p:txBody>
      </p:sp>
      <p:sp>
        <p:nvSpPr>
          <p:cNvPr id="23" name="Textplatzhalter 3">
            <a:extLst>
              <a:ext uri="{FF2B5EF4-FFF2-40B4-BE49-F238E27FC236}">
                <a16:creationId xmlns:a16="http://schemas.microsoft.com/office/drawing/2014/main" id="{7CCF5072-80D0-3170-BBBB-EC3928FB2F0E}"/>
              </a:ext>
            </a:extLst>
          </p:cNvPr>
          <p:cNvSpPr>
            <a:spLocks noGrp="1"/>
          </p:cNvSpPr>
          <p:nvPr>
            <p:ph type="body" sz="quarter" idx="12"/>
          </p:nvPr>
        </p:nvSpPr>
        <p:spPr>
          <a:xfrm>
            <a:off x="0" y="5871600"/>
            <a:ext cx="11102400" cy="986400"/>
          </a:xfrm>
          <a:blipFill>
            <a:blip r:embed="rId2"/>
            <a:stretch>
              <a:fillRect/>
            </a:stretch>
          </a:blipFill>
        </p:spPr>
        <p:txBody>
          <a:bodyPr lIns="972000" anchor="ctr" anchorCtr="0"/>
          <a:lstStyle>
            <a:lvl1pPr>
              <a:spcAft>
                <a:spcPts val="0"/>
              </a:spcAft>
              <a:defRPr sz="1200">
                <a:solidFill>
                  <a:schemeClr val="bg1"/>
                </a:solidFill>
              </a:defRPr>
            </a:lvl1pPr>
            <a:lvl2pPr>
              <a:buNone/>
              <a:defRPr sz="1200">
                <a:solidFill>
                  <a:schemeClr val="bg1"/>
                </a:solidFill>
              </a:defRPr>
            </a:lvl2pPr>
            <a:lvl3pPr marL="0" indent="0">
              <a:buNone/>
              <a:defRPr sz="1200">
                <a:solidFill>
                  <a:schemeClr val="bg1"/>
                </a:solidFill>
              </a:defRPr>
            </a:lvl3pPr>
            <a:lvl4pPr marL="0" indent="0">
              <a:buNone/>
              <a:defRPr sz="1200">
                <a:solidFill>
                  <a:schemeClr val="bg1"/>
                </a:solidFill>
              </a:defRPr>
            </a:lvl4pPr>
            <a:lvl5pPr>
              <a:defRPr>
                <a:solidFill>
                  <a:schemeClr val="bg1"/>
                </a:solidFill>
              </a:defRPr>
            </a:lvl5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
        <p:nvSpPr>
          <p:cNvPr id="2" name="Titel 1">
            <a:extLst>
              <a:ext uri="{FF2B5EF4-FFF2-40B4-BE49-F238E27FC236}">
                <a16:creationId xmlns:a16="http://schemas.microsoft.com/office/drawing/2014/main" id="{37141C3E-6C1A-1AAE-90F3-4E8C7AC66AC6}"/>
              </a:ext>
            </a:extLst>
          </p:cNvPr>
          <p:cNvSpPr>
            <a:spLocks noGrp="1"/>
          </p:cNvSpPr>
          <p:nvPr>
            <p:ph type="title"/>
          </p:nvPr>
        </p:nvSpPr>
        <p:spPr>
          <a:xfrm>
            <a:off x="230400" y="1245601"/>
            <a:ext cx="9739100" cy="961200"/>
          </a:xfrm>
        </p:spPr>
        <p:txBody>
          <a:bodyPr anchor="t" anchorCtr="0"/>
          <a:lstStyle>
            <a:lvl1pPr>
              <a:lnSpc>
                <a:spcPct val="95000"/>
              </a:lnSpc>
              <a:defRPr sz="3600">
                <a:solidFill>
                  <a:schemeClr val="bg1"/>
                </a:solidFill>
              </a:defRPr>
            </a:lvl1pPr>
          </a:lstStyle>
          <a:p>
            <a:r>
              <a:rPr lang="de-DE"/>
              <a:t>Mastertitelformat bearbeiten</a:t>
            </a:r>
            <a:endParaRPr lang="de-DE" dirty="0"/>
          </a:p>
        </p:txBody>
      </p:sp>
      <p:sp>
        <p:nvSpPr>
          <p:cNvPr id="20" name="Textplatzhalter 19">
            <a:extLst>
              <a:ext uri="{FF2B5EF4-FFF2-40B4-BE49-F238E27FC236}">
                <a16:creationId xmlns:a16="http://schemas.microsoft.com/office/drawing/2014/main" id="{7547DF31-7B71-90D4-166F-403D544B7F69}"/>
              </a:ext>
            </a:extLst>
          </p:cNvPr>
          <p:cNvSpPr>
            <a:spLocks noGrp="1"/>
          </p:cNvSpPr>
          <p:nvPr>
            <p:ph type="body" sz="quarter" idx="10" hasCustomPrompt="1"/>
          </p:nvPr>
        </p:nvSpPr>
        <p:spPr>
          <a:xfrm>
            <a:off x="10616400" y="234000"/>
            <a:ext cx="1342800" cy="568800"/>
          </a:xfrm>
          <a:blipFill>
            <a:blip r:embed="rId3"/>
            <a:stretch>
              <a:fillRect/>
            </a:stretch>
          </a:blipFill>
        </p:spPr>
        <p:txBody>
          <a:bodyPr/>
          <a:lstStyle>
            <a:lvl1pPr>
              <a:defRPr sz="100"/>
            </a:lvl1pPr>
          </a:lstStyle>
          <a:p>
            <a:pPr lvl="0"/>
            <a:r>
              <a:rPr lang="de-DE" dirty="0"/>
              <a:t>.</a:t>
            </a:r>
          </a:p>
        </p:txBody>
      </p:sp>
    </p:spTree>
    <p:extLst>
      <p:ext uri="{BB962C8B-B14F-4D97-AF65-F5344CB8AC3E}">
        <p14:creationId xmlns:p14="http://schemas.microsoft.com/office/powerpoint/2010/main" val="14272280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image" Target="../media/image1.emf"/><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elplatzhalter 1">
            <a:extLst>
              <a:ext uri="{FF2B5EF4-FFF2-40B4-BE49-F238E27FC236}">
                <a16:creationId xmlns:a16="http://schemas.microsoft.com/office/drawing/2014/main" id="{21A77631-37B4-7231-6558-14DFDC1FB8AA}"/>
              </a:ext>
            </a:extLst>
          </p:cNvPr>
          <p:cNvSpPr>
            <a:spLocks noGrp="1"/>
          </p:cNvSpPr>
          <p:nvPr>
            <p:ph type="title"/>
          </p:nvPr>
        </p:nvSpPr>
        <p:spPr>
          <a:xfrm>
            <a:off x="231775" y="189844"/>
            <a:ext cx="9737725" cy="915056"/>
          </a:xfrm>
          <a:prstGeom prst="rect">
            <a:avLst/>
          </a:prstGeom>
        </p:spPr>
        <p:txBody>
          <a:bodyPr vert="horz" lIns="0" tIns="0" rIns="0" bIns="0" rtlCol="0" anchor="t" anchorCtr="0">
            <a:noAutofit/>
          </a:bodyPr>
          <a:lstStyle/>
          <a:p>
            <a:r>
              <a:rPr lang="de-DE" dirty="0"/>
              <a:t>Mastertitelformat bearbeiten</a:t>
            </a:r>
          </a:p>
        </p:txBody>
      </p:sp>
      <p:sp>
        <p:nvSpPr>
          <p:cNvPr id="3" name="Textplatzhalter 2">
            <a:extLst>
              <a:ext uri="{FF2B5EF4-FFF2-40B4-BE49-F238E27FC236}">
                <a16:creationId xmlns:a16="http://schemas.microsoft.com/office/drawing/2014/main" id="{E87E4385-3DA2-44FC-D647-B67EC8F2E7CC}"/>
              </a:ext>
            </a:extLst>
          </p:cNvPr>
          <p:cNvSpPr>
            <a:spLocks noGrp="1"/>
          </p:cNvSpPr>
          <p:nvPr>
            <p:ph type="body" idx="1"/>
          </p:nvPr>
        </p:nvSpPr>
        <p:spPr>
          <a:xfrm>
            <a:off x="231774" y="1283084"/>
            <a:ext cx="11728451" cy="4471603"/>
          </a:xfrm>
          <a:prstGeom prst="rect">
            <a:avLst/>
          </a:prstGeom>
        </p:spPr>
        <p:txBody>
          <a:bodyPr vert="horz" lIns="0" tIns="0" rIns="0" bIns="0" rtlCol="0" anchor="t" anchorCtr="0">
            <a:noAutofit/>
          </a:bodyPr>
          <a:lstStyle/>
          <a:p>
            <a:pPr lvl="0"/>
            <a:r>
              <a:rPr lang="de-DE" dirty="0"/>
              <a:t>Mastertextformat bearbeiten</a:t>
            </a:r>
          </a:p>
          <a:p>
            <a:pPr lvl="1"/>
            <a:r>
              <a:rPr lang="de-DE" dirty="0"/>
              <a:t>Zweite Ebene</a:t>
            </a:r>
          </a:p>
          <a:p>
            <a:pPr lvl="2"/>
            <a:r>
              <a:rPr lang="de-DE" dirty="0"/>
              <a:t>Dritte Ebene</a:t>
            </a:r>
          </a:p>
          <a:p>
            <a:pPr lvl="3"/>
            <a:r>
              <a:rPr lang="de-DE" dirty="0"/>
              <a:t>Vierte Ebene</a:t>
            </a:r>
          </a:p>
          <a:p>
            <a:pPr lvl="4"/>
            <a:r>
              <a:rPr lang="de-DE" dirty="0"/>
              <a:t>Fünfte Ebene</a:t>
            </a:r>
          </a:p>
          <a:p>
            <a:pPr lvl="5"/>
            <a:r>
              <a:rPr lang="de-DE" dirty="0"/>
              <a:t>Sechste Ebene</a:t>
            </a:r>
          </a:p>
          <a:p>
            <a:pPr lvl="6"/>
            <a:r>
              <a:rPr lang="de-DE" dirty="0"/>
              <a:t>Siebte Ebene</a:t>
            </a:r>
          </a:p>
          <a:p>
            <a:pPr lvl="7"/>
            <a:r>
              <a:rPr lang="de-DE" dirty="0"/>
              <a:t>Achte Ebene</a:t>
            </a:r>
          </a:p>
          <a:p>
            <a:pPr lvl="8"/>
            <a:r>
              <a:rPr lang="de-DE" dirty="0"/>
              <a:t>Neunte Ebene</a:t>
            </a:r>
          </a:p>
        </p:txBody>
      </p:sp>
      <p:sp>
        <p:nvSpPr>
          <p:cNvPr id="5" name="Fußzeilenplatzhalter 4">
            <a:extLst>
              <a:ext uri="{FF2B5EF4-FFF2-40B4-BE49-F238E27FC236}">
                <a16:creationId xmlns:a16="http://schemas.microsoft.com/office/drawing/2014/main" id="{5C8A2E0C-6125-A408-2B0C-09BF7094B313}"/>
              </a:ext>
            </a:extLst>
          </p:cNvPr>
          <p:cNvSpPr>
            <a:spLocks noGrp="1"/>
          </p:cNvSpPr>
          <p:nvPr>
            <p:ph type="ftr" sz="quarter" idx="3"/>
          </p:nvPr>
        </p:nvSpPr>
        <p:spPr>
          <a:xfrm>
            <a:off x="1748372" y="6469200"/>
            <a:ext cx="8221127" cy="180000"/>
          </a:xfrm>
          <a:prstGeom prst="rect">
            <a:avLst/>
          </a:prstGeom>
        </p:spPr>
        <p:txBody>
          <a:bodyPr vert="horz" lIns="0" tIns="0" rIns="0" bIns="0" rtlCol="0" anchor="b" anchorCtr="0">
            <a:noAutofit/>
          </a:bodyPr>
          <a:lstStyle>
            <a:lvl1pPr algn="l">
              <a:defRPr sz="800" kern="600" baseline="0">
                <a:solidFill>
                  <a:schemeClr val="tx1"/>
                </a:solidFill>
              </a:defRPr>
            </a:lvl1pPr>
          </a:lstStyle>
          <a:p>
            <a:r>
              <a:rPr lang="da-DK" dirty="0"/>
              <a:t>Lorem ipsum dolor sit amet</a:t>
            </a:r>
            <a:endParaRPr lang="de-DE" kern="600" dirty="0"/>
          </a:p>
        </p:txBody>
      </p:sp>
      <p:sp>
        <p:nvSpPr>
          <p:cNvPr id="6" name="Foliennummernplatzhalter 5">
            <a:extLst>
              <a:ext uri="{FF2B5EF4-FFF2-40B4-BE49-F238E27FC236}">
                <a16:creationId xmlns:a16="http://schemas.microsoft.com/office/drawing/2014/main" id="{8ED64EDF-B41F-5711-9F28-89B74171A6E8}"/>
              </a:ext>
            </a:extLst>
          </p:cNvPr>
          <p:cNvSpPr>
            <a:spLocks noGrp="1"/>
          </p:cNvSpPr>
          <p:nvPr>
            <p:ph type="sldNum" sz="quarter" idx="4"/>
          </p:nvPr>
        </p:nvSpPr>
        <p:spPr>
          <a:xfrm>
            <a:off x="11612349" y="6469200"/>
            <a:ext cx="360000" cy="180000"/>
          </a:xfrm>
          <a:prstGeom prst="rect">
            <a:avLst/>
          </a:prstGeom>
        </p:spPr>
        <p:txBody>
          <a:bodyPr vert="horz" lIns="0" tIns="0" rIns="0" bIns="0" rtlCol="0" anchor="b" anchorCtr="0">
            <a:noAutofit/>
          </a:bodyPr>
          <a:lstStyle>
            <a:lvl1pPr algn="r">
              <a:defRPr sz="800" kern="600" baseline="0">
                <a:solidFill>
                  <a:schemeClr val="tx1"/>
                </a:solidFill>
              </a:defRPr>
            </a:lvl1pPr>
          </a:lstStyle>
          <a:p>
            <a:fld id="{C68F8025-25EB-49E0-B6E6-6676FB76846B}" type="slidenum">
              <a:rPr lang="de-DE" smtClean="0"/>
              <a:pPr/>
              <a:t>‹Nr.›</a:t>
            </a:fld>
            <a:endParaRPr lang="de-DE" kern="600" dirty="0"/>
          </a:p>
        </p:txBody>
      </p:sp>
      <p:pic>
        <p:nvPicPr>
          <p:cNvPr id="21" name="Grafik 20">
            <a:extLst>
              <a:ext uri="{FF2B5EF4-FFF2-40B4-BE49-F238E27FC236}">
                <a16:creationId xmlns:a16="http://schemas.microsoft.com/office/drawing/2014/main" id="{1B9F3EC2-EE28-1D98-19D4-38D7A70151BC}"/>
              </a:ext>
            </a:extLst>
          </p:cNvPr>
          <p:cNvPicPr>
            <a:picLocks noChangeAspect="1"/>
          </p:cNvPicPr>
          <p:nvPr userDrawn="1"/>
        </p:nvPicPr>
        <p:blipFill>
          <a:blip r:embed="rId32"/>
          <a:stretch>
            <a:fillRect/>
          </a:stretch>
        </p:blipFill>
        <p:spPr>
          <a:xfrm>
            <a:off x="10880225" y="231775"/>
            <a:ext cx="1080000" cy="237664"/>
          </a:xfrm>
          <a:prstGeom prst="rect">
            <a:avLst/>
          </a:prstGeom>
        </p:spPr>
      </p:pic>
      <p:sp>
        <p:nvSpPr>
          <p:cNvPr id="33" name="Textfeld 32">
            <a:extLst>
              <a:ext uri="{FF2B5EF4-FFF2-40B4-BE49-F238E27FC236}">
                <a16:creationId xmlns:a16="http://schemas.microsoft.com/office/drawing/2014/main" id="{6BFD89C3-B593-CAA0-9412-0A25DFC9A516}"/>
              </a:ext>
            </a:extLst>
          </p:cNvPr>
          <p:cNvSpPr txBox="1"/>
          <p:nvPr userDrawn="1"/>
        </p:nvSpPr>
        <p:spPr>
          <a:xfrm>
            <a:off x="228201" y="6470538"/>
            <a:ext cx="1474604" cy="180000"/>
          </a:xfrm>
          <a:prstGeom prst="rect">
            <a:avLst/>
          </a:prstGeom>
          <a:noFill/>
        </p:spPr>
        <p:txBody>
          <a:bodyPr wrap="square" lIns="0" tIns="0" rIns="0" bIns="0" rtlCol="0" anchor="b" anchorCtr="0">
            <a:noAutofit/>
          </a:bodyPr>
          <a:lstStyle/>
          <a:p>
            <a:r>
              <a:rPr lang="de-DE" sz="800" b="1" kern="600" spc="-20" baseline="0" dirty="0">
                <a:solidFill>
                  <a:schemeClr val="tx1"/>
                </a:solidFill>
              </a:rPr>
              <a:t>Berlin TXL Management GmbH</a:t>
            </a:r>
          </a:p>
        </p:txBody>
      </p:sp>
    </p:spTree>
    <p:extLst>
      <p:ext uri="{BB962C8B-B14F-4D97-AF65-F5344CB8AC3E}">
        <p14:creationId xmlns:p14="http://schemas.microsoft.com/office/powerpoint/2010/main" val="4002794421"/>
      </p:ext>
    </p:extLst>
  </p:cSld>
  <p:clrMap bg1="lt1" tx1="dk1" bg2="lt2" tx2="dk2" accent1="accent1" accent2="accent2" accent3="accent3" accent4="accent4" accent5="accent5" accent6="accent6" hlink="hlink" folHlink="folHlink"/>
  <p:sldLayoutIdLst>
    <p:sldLayoutId id="2147483659" r:id="rId1"/>
    <p:sldLayoutId id="2147483662" r:id="rId2"/>
    <p:sldLayoutId id="2147483665" r:id="rId3"/>
    <p:sldLayoutId id="2147483698" r:id="rId4"/>
    <p:sldLayoutId id="2147483694" r:id="rId5"/>
    <p:sldLayoutId id="2147483673" r:id="rId6"/>
    <p:sldLayoutId id="2147483650" r:id="rId7"/>
    <p:sldLayoutId id="2147483652" r:id="rId8"/>
    <p:sldLayoutId id="2147483676" r:id="rId9"/>
    <p:sldLayoutId id="2147483658" r:id="rId10"/>
    <p:sldLayoutId id="2147483660" r:id="rId11"/>
    <p:sldLayoutId id="2147483677" r:id="rId12"/>
    <p:sldLayoutId id="2147483678" r:id="rId13"/>
    <p:sldLayoutId id="2147483679" r:id="rId14"/>
    <p:sldLayoutId id="2147483682" r:id="rId15"/>
    <p:sldLayoutId id="2147483683" r:id="rId16"/>
    <p:sldLayoutId id="2147483654" r:id="rId17"/>
    <p:sldLayoutId id="2147483655" r:id="rId18"/>
    <p:sldLayoutId id="2147483684" r:id="rId19"/>
    <p:sldLayoutId id="2147483688" r:id="rId20"/>
    <p:sldLayoutId id="2147483661" r:id="rId21"/>
    <p:sldLayoutId id="2147483664" r:id="rId22"/>
    <p:sldLayoutId id="2147483666" r:id="rId23"/>
    <p:sldLayoutId id="2147483699" r:id="rId24"/>
    <p:sldLayoutId id="2147483672" r:id="rId25"/>
    <p:sldLayoutId id="2147483675" r:id="rId26"/>
    <p:sldLayoutId id="2147483680" r:id="rId27"/>
    <p:sldLayoutId id="2147483681" r:id="rId28"/>
    <p:sldLayoutId id="2147483686" r:id="rId29"/>
    <p:sldLayoutId id="2147483687" r:id="rId30"/>
  </p:sldLayoutIdLst>
  <p:hf hdr="0" dt="0"/>
  <p:txStyles>
    <p:titleStyle>
      <a:lvl1pPr algn="l" defTabSz="914400" rtl="0" eaLnBrk="1" latinLnBrk="0" hangingPunct="1">
        <a:lnSpc>
          <a:spcPct val="89000"/>
        </a:lnSpc>
        <a:spcBef>
          <a:spcPct val="0"/>
        </a:spcBef>
        <a:buNone/>
        <a:defRPr sz="2400" b="1" kern="1200">
          <a:solidFill>
            <a:schemeClr val="tx1"/>
          </a:solidFill>
          <a:latin typeface="+mj-lt"/>
          <a:ea typeface="+mj-ea"/>
          <a:cs typeface="+mj-cs"/>
        </a:defRPr>
      </a:lvl1pPr>
    </p:titleStyle>
    <p:bodyStyle>
      <a:lvl1pPr marL="0" indent="0" algn="l" defTabSz="914400" rtl="0" eaLnBrk="1" latinLnBrk="0" hangingPunct="1">
        <a:lnSpc>
          <a:spcPct val="115000"/>
        </a:lnSpc>
        <a:spcBef>
          <a:spcPts val="0"/>
        </a:spcBef>
        <a:spcAft>
          <a:spcPts val="1300"/>
        </a:spcAft>
        <a:buFont typeface="Arial" panose="020B0604020202020204" pitchFamily="34" charset="0"/>
        <a:buNone/>
        <a:defRPr sz="1800" kern="600">
          <a:solidFill>
            <a:schemeClr val="tx1"/>
          </a:solidFill>
          <a:latin typeface="+mn-lt"/>
          <a:ea typeface="+mn-ea"/>
          <a:cs typeface="+mn-cs"/>
        </a:defRPr>
      </a:lvl1pPr>
      <a:lvl2pPr marL="230400" indent="-230400" algn="l" defTabSz="914400" rtl="0" eaLnBrk="1" latinLnBrk="0" hangingPunct="1">
        <a:lnSpc>
          <a:spcPct val="115000"/>
        </a:lnSpc>
        <a:spcBef>
          <a:spcPts val="0"/>
        </a:spcBef>
        <a:buSzPct val="120000"/>
        <a:buFont typeface="Arial" panose="020B0604020202020204" pitchFamily="34" charset="0"/>
        <a:buChar char="›"/>
        <a:defRPr sz="1800" kern="600">
          <a:solidFill>
            <a:schemeClr val="tx1"/>
          </a:solidFill>
          <a:latin typeface="+mn-lt"/>
          <a:ea typeface="+mn-ea"/>
          <a:cs typeface="+mn-cs"/>
        </a:defRPr>
      </a:lvl2pPr>
      <a:lvl3pPr marL="460800" indent="-230400" algn="l" defTabSz="914400" rtl="0" eaLnBrk="1" latinLnBrk="0" hangingPunct="1">
        <a:lnSpc>
          <a:spcPct val="115000"/>
        </a:lnSpc>
        <a:spcBef>
          <a:spcPts val="0"/>
        </a:spcBef>
        <a:buFont typeface="Arial" panose="020B0604020202020204" pitchFamily="34" charset="0"/>
        <a:buChar char="•"/>
        <a:defRPr sz="1800" kern="600">
          <a:solidFill>
            <a:schemeClr val="tx1"/>
          </a:solidFill>
          <a:latin typeface="+mn-lt"/>
          <a:ea typeface="+mn-ea"/>
          <a:cs typeface="+mn-cs"/>
        </a:defRPr>
      </a:lvl3pPr>
      <a:lvl4pPr marL="691200" indent="-230400" algn="l" defTabSz="914400" rtl="0" eaLnBrk="1" latinLnBrk="0" hangingPunct="1">
        <a:lnSpc>
          <a:spcPct val="115000"/>
        </a:lnSpc>
        <a:spcBef>
          <a:spcPts val="0"/>
        </a:spcBef>
        <a:buFont typeface="Arial" panose="020B0604020202020204" pitchFamily="34" charset="0"/>
        <a:buChar char="–"/>
        <a:defRPr sz="1800" kern="600">
          <a:solidFill>
            <a:schemeClr val="tx1"/>
          </a:solidFill>
          <a:latin typeface="+mn-lt"/>
          <a:ea typeface="+mn-ea"/>
          <a:cs typeface="+mn-cs"/>
        </a:defRPr>
      </a:lvl4pPr>
      <a:lvl5pPr marL="0" indent="0" algn="l" defTabSz="914400" rtl="0" eaLnBrk="1" latinLnBrk="0" hangingPunct="1">
        <a:lnSpc>
          <a:spcPct val="115000"/>
        </a:lnSpc>
        <a:spcBef>
          <a:spcPts val="0"/>
        </a:spcBef>
        <a:spcAft>
          <a:spcPts val="800"/>
        </a:spcAft>
        <a:buFont typeface="Arial" panose="020B0604020202020204" pitchFamily="34" charset="0"/>
        <a:buNone/>
        <a:defRPr sz="1200" kern="600">
          <a:solidFill>
            <a:schemeClr val="tx1"/>
          </a:solidFill>
          <a:latin typeface="+mn-lt"/>
          <a:ea typeface="+mn-ea"/>
          <a:cs typeface="+mn-cs"/>
        </a:defRPr>
      </a:lvl5pPr>
      <a:lvl6pPr marL="230400" indent="-230400" algn="l" defTabSz="914400" rtl="0" eaLnBrk="1" latinLnBrk="0" hangingPunct="1">
        <a:lnSpc>
          <a:spcPct val="115000"/>
        </a:lnSpc>
        <a:spcBef>
          <a:spcPts val="0"/>
        </a:spcBef>
        <a:buSzPct val="120000"/>
        <a:buFont typeface="Arial" panose="020B0604020202020204" pitchFamily="34" charset="0"/>
        <a:buChar char="›"/>
        <a:defRPr sz="1200" b="0" kern="600">
          <a:solidFill>
            <a:schemeClr val="tx1"/>
          </a:solidFill>
          <a:latin typeface="+mn-lt"/>
          <a:ea typeface="+mn-ea"/>
          <a:cs typeface="+mn-cs"/>
        </a:defRPr>
      </a:lvl6pPr>
      <a:lvl7pPr marL="460800" indent="-230400" algn="l" defTabSz="914400" rtl="0" eaLnBrk="1" latinLnBrk="0" hangingPunct="1">
        <a:lnSpc>
          <a:spcPct val="115000"/>
        </a:lnSpc>
        <a:spcBef>
          <a:spcPts val="0"/>
        </a:spcBef>
        <a:buFont typeface="Arial" panose="020B0604020202020204" pitchFamily="34" charset="0"/>
        <a:buChar char="•"/>
        <a:defRPr sz="1200" kern="600">
          <a:solidFill>
            <a:schemeClr val="tx1"/>
          </a:solidFill>
          <a:latin typeface="+mn-lt"/>
          <a:ea typeface="+mn-ea"/>
          <a:cs typeface="+mn-cs"/>
        </a:defRPr>
      </a:lvl7pPr>
      <a:lvl8pPr marL="691200" indent="-230400" algn="l" defTabSz="914400" rtl="0" eaLnBrk="1" latinLnBrk="0" hangingPunct="1">
        <a:lnSpc>
          <a:spcPct val="115000"/>
        </a:lnSpc>
        <a:spcBef>
          <a:spcPts val="0"/>
        </a:spcBef>
        <a:buFont typeface="Arial" panose="020B0604020202020204" pitchFamily="34" charset="0"/>
        <a:buChar char="–"/>
        <a:defRPr sz="1200" kern="600">
          <a:solidFill>
            <a:schemeClr val="tx1"/>
          </a:solidFill>
          <a:latin typeface="+mn-lt"/>
          <a:ea typeface="+mn-ea"/>
          <a:cs typeface="+mn-cs"/>
        </a:defRPr>
      </a:lvl8pPr>
      <a:lvl9pPr marL="0" indent="0" algn="l" defTabSz="914400" rtl="0" eaLnBrk="1" latinLnBrk="0" hangingPunct="1">
        <a:lnSpc>
          <a:spcPct val="115000"/>
        </a:lnSpc>
        <a:spcBef>
          <a:spcPts val="0"/>
        </a:spcBef>
        <a:buFont typeface="Arial" panose="020B0604020202020204" pitchFamily="34" charset="0"/>
        <a:buNone/>
        <a:defRPr sz="800" b="1" kern="600" baseline="0">
          <a:solidFill>
            <a:schemeClr val="tx1"/>
          </a:solidFill>
          <a:latin typeface="+mn-lt"/>
          <a:ea typeface="+mn-ea"/>
          <a:cs typeface="+mn-cs"/>
        </a:defRPr>
      </a:lvl9pPr>
    </p:bodyStyle>
    <p:otherStyle>
      <a:defPPr>
        <a:defRPr lang="de-DE"/>
      </a:defPPr>
      <a:lvl1pPr marL="0" indent="0" algn="l" defTabSz="914400" rtl="0" eaLnBrk="1" latinLnBrk="0" hangingPunct="1">
        <a:lnSpc>
          <a:spcPct val="115000"/>
        </a:lnSpc>
        <a:spcBef>
          <a:spcPts val="0"/>
        </a:spcBef>
        <a:spcAft>
          <a:spcPts val="0"/>
        </a:spcAft>
        <a:buFont typeface="Arial" panose="020B0604020202020204" pitchFamily="34" charset="0"/>
        <a:buNone/>
        <a:defRPr sz="1200" kern="600">
          <a:solidFill>
            <a:schemeClr val="tx1"/>
          </a:solidFill>
          <a:latin typeface="+mn-lt"/>
          <a:ea typeface="+mn-ea"/>
          <a:cs typeface="+mn-cs"/>
        </a:defRPr>
      </a:lvl1pPr>
      <a:lvl2pPr marL="230400" indent="-230400" algn="l" defTabSz="914400" rtl="0" eaLnBrk="1" latinLnBrk="0" hangingPunct="1">
        <a:lnSpc>
          <a:spcPct val="115000"/>
        </a:lnSpc>
        <a:spcBef>
          <a:spcPts val="0"/>
        </a:spcBef>
        <a:buSzPct val="120000"/>
        <a:buFont typeface="Arial" panose="020B0604020202020204" pitchFamily="34" charset="0"/>
        <a:buChar char="›"/>
        <a:defRPr sz="1200" b="0" kern="600">
          <a:solidFill>
            <a:schemeClr val="tx1"/>
          </a:solidFill>
          <a:latin typeface="+mn-lt"/>
          <a:ea typeface="+mn-ea"/>
          <a:cs typeface="+mn-cs"/>
        </a:defRPr>
      </a:lvl2pPr>
      <a:lvl3pPr marL="460800" indent="-230400" algn="l" defTabSz="914400" rtl="0" eaLnBrk="1" latinLnBrk="0" hangingPunct="1">
        <a:lnSpc>
          <a:spcPct val="115000"/>
        </a:lnSpc>
        <a:spcBef>
          <a:spcPts val="0"/>
        </a:spcBef>
        <a:buFont typeface="Arial" panose="020B0604020202020204" pitchFamily="34" charset="0"/>
        <a:buChar char="•"/>
        <a:defRPr sz="1200" kern="600">
          <a:solidFill>
            <a:schemeClr val="tx1"/>
          </a:solidFill>
          <a:latin typeface="+mn-lt"/>
          <a:ea typeface="+mn-ea"/>
          <a:cs typeface="+mn-cs"/>
        </a:defRPr>
      </a:lvl3pPr>
      <a:lvl4pPr marL="691200" indent="-230400" algn="l" defTabSz="914400" rtl="0" eaLnBrk="1" latinLnBrk="0" hangingPunct="1">
        <a:lnSpc>
          <a:spcPct val="115000"/>
        </a:lnSpc>
        <a:spcBef>
          <a:spcPts val="0"/>
        </a:spcBef>
        <a:buFont typeface="Arial" panose="020B0604020202020204" pitchFamily="34" charset="0"/>
        <a:buChar char="–"/>
        <a:defRPr sz="1200" kern="600">
          <a:solidFill>
            <a:schemeClr val="tx1"/>
          </a:solidFill>
          <a:latin typeface="+mn-lt"/>
          <a:ea typeface="+mn-ea"/>
          <a:cs typeface="+mn-cs"/>
        </a:defRPr>
      </a:lvl4pPr>
      <a:lvl5pPr marL="0" indent="0" algn="l" defTabSz="914400" rtl="0" eaLnBrk="1" latinLnBrk="0" hangingPunct="1">
        <a:lnSpc>
          <a:spcPct val="115000"/>
        </a:lnSpc>
        <a:spcBef>
          <a:spcPts val="0"/>
        </a:spcBef>
        <a:spcAft>
          <a:spcPts val="0"/>
        </a:spcAft>
        <a:buFont typeface="Arial" panose="020B0604020202020204" pitchFamily="34" charset="0"/>
        <a:buNone/>
        <a:defRPr sz="1800" kern="600">
          <a:solidFill>
            <a:schemeClr val="tx1"/>
          </a:solidFill>
          <a:latin typeface="+mn-lt"/>
          <a:ea typeface="+mn-ea"/>
          <a:cs typeface="+mn-cs"/>
        </a:defRPr>
      </a:lvl5pPr>
      <a:lvl6pPr marL="230400" indent="-230400" algn="l" defTabSz="914400" rtl="0" eaLnBrk="1" latinLnBrk="0" hangingPunct="1">
        <a:lnSpc>
          <a:spcPct val="115000"/>
        </a:lnSpc>
        <a:spcBef>
          <a:spcPts val="0"/>
        </a:spcBef>
        <a:buSzPct val="120000"/>
        <a:buFont typeface="Arial" panose="020B0604020202020204" pitchFamily="34" charset="0"/>
        <a:buChar char="›"/>
        <a:defRPr sz="1800" kern="600">
          <a:solidFill>
            <a:schemeClr val="tx1"/>
          </a:solidFill>
          <a:latin typeface="+mn-lt"/>
          <a:ea typeface="+mn-ea"/>
          <a:cs typeface="+mn-cs"/>
        </a:defRPr>
      </a:lvl6pPr>
      <a:lvl7pPr marL="460800" indent="-230400" algn="l" defTabSz="914400" rtl="0" eaLnBrk="1" latinLnBrk="0" hangingPunct="1">
        <a:lnSpc>
          <a:spcPct val="115000"/>
        </a:lnSpc>
        <a:spcBef>
          <a:spcPts val="0"/>
        </a:spcBef>
        <a:buFont typeface="Arial" panose="020B0604020202020204" pitchFamily="34" charset="0"/>
        <a:buChar char="•"/>
        <a:defRPr sz="1800" kern="600">
          <a:solidFill>
            <a:schemeClr val="tx1"/>
          </a:solidFill>
          <a:latin typeface="+mn-lt"/>
          <a:ea typeface="+mn-ea"/>
          <a:cs typeface="+mn-cs"/>
        </a:defRPr>
      </a:lvl7pPr>
      <a:lvl8pPr marL="691200" indent="-230400" algn="l" defTabSz="914400" rtl="0" eaLnBrk="1" latinLnBrk="0" hangingPunct="1">
        <a:lnSpc>
          <a:spcPct val="115000"/>
        </a:lnSpc>
        <a:spcBef>
          <a:spcPts val="0"/>
        </a:spcBef>
        <a:buFont typeface="Arial" panose="020B0604020202020204" pitchFamily="34" charset="0"/>
        <a:buChar char="–"/>
        <a:defRPr sz="1800" kern="600">
          <a:solidFill>
            <a:schemeClr val="tx1"/>
          </a:solidFill>
          <a:latin typeface="+mn-lt"/>
          <a:ea typeface="+mn-ea"/>
          <a:cs typeface="+mn-cs"/>
        </a:defRPr>
      </a:lvl8pPr>
      <a:lvl9pPr marL="0" indent="0" algn="l" defTabSz="914400" rtl="0" eaLnBrk="1" latinLnBrk="0" hangingPunct="1">
        <a:lnSpc>
          <a:spcPct val="115000"/>
        </a:lnSpc>
        <a:spcBef>
          <a:spcPts val="0"/>
        </a:spcBef>
        <a:buFont typeface="Arial" panose="020B0604020202020204" pitchFamily="34" charset="0"/>
        <a:buNone/>
        <a:defRPr sz="800" b="1" kern="600" baseline="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087" userDrawn="1">
          <p15:clr>
            <a:srgbClr val="A4A3A4"/>
          </p15:clr>
        </p15:guide>
        <p15:guide id="2" pos="3767" userDrawn="1">
          <p15:clr>
            <a:srgbClr val="A4A3A4"/>
          </p15:clr>
        </p15:guide>
        <p15:guide id="3" pos="3913" userDrawn="1">
          <p15:clr>
            <a:srgbClr val="A4A3A4"/>
          </p15:clr>
        </p15:guide>
        <p15:guide id="4" pos="2656" userDrawn="1">
          <p15:clr>
            <a:srgbClr val="A4A3A4"/>
          </p15:clr>
        </p15:guide>
        <p15:guide id="5" pos="5023" userDrawn="1">
          <p15:clr>
            <a:srgbClr val="A4A3A4"/>
          </p15:clr>
        </p15:guide>
        <p15:guide id="6" pos="2512" userDrawn="1">
          <p15:clr>
            <a:srgbClr val="A4A3A4"/>
          </p15:clr>
        </p15:guide>
        <p15:guide id="7" pos="5168" userDrawn="1">
          <p15:clr>
            <a:srgbClr val="A4A3A4"/>
          </p15:clr>
        </p15:guide>
        <p15:guide id="8" pos="1400" userDrawn="1">
          <p15:clr>
            <a:srgbClr val="A4A3A4"/>
          </p15:clr>
        </p15:guide>
        <p15:guide id="9" pos="6280" userDrawn="1">
          <p15:clr>
            <a:srgbClr val="A4A3A4"/>
          </p15:clr>
        </p15:guide>
        <p15:guide id="10" pos="1255" userDrawn="1">
          <p15:clr>
            <a:srgbClr val="A4A3A4"/>
          </p15:clr>
        </p15:guide>
        <p15:guide id="11" pos="6425" userDrawn="1">
          <p15:clr>
            <a:srgbClr val="A4A3A4"/>
          </p15:clr>
        </p15:guide>
        <p15:guide id="12" pos="146" userDrawn="1">
          <p15:clr>
            <a:srgbClr val="A4A3A4"/>
          </p15:clr>
        </p15:guide>
        <p15:guide id="13" orient="horz" pos="2232" userDrawn="1">
          <p15:clr>
            <a:srgbClr val="A4A3A4"/>
          </p15:clr>
        </p15:guide>
        <p15:guide id="14" pos="7534" userDrawn="1">
          <p15:clr>
            <a:srgbClr val="A4A3A4"/>
          </p15:clr>
        </p15:guide>
        <p15:guide id="15" orient="horz" pos="2783" userDrawn="1">
          <p15:clr>
            <a:srgbClr val="A4A3A4"/>
          </p15:clr>
        </p15:guide>
        <p15:guide id="16" orient="horz" pos="1536" userDrawn="1">
          <p15:clr>
            <a:srgbClr val="A4A3A4"/>
          </p15:clr>
        </p15:guide>
        <p15:guide id="17" orient="horz" pos="1392" userDrawn="1">
          <p15:clr>
            <a:srgbClr val="A4A3A4"/>
          </p15:clr>
        </p15:guide>
        <p15:guide id="18" orient="horz" pos="2928" userDrawn="1">
          <p15:clr>
            <a:srgbClr val="A4A3A4"/>
          </p15:clr>
        </p15:guide>
        <p15:guide id="19" orient="horz" pos="839" userDrawn="1">
          <p15:clr>
            <a:srgbClr val="A4A3A4"/>
          </p15:clr>
        </p15:guide>
        <p15:guide id="20" orient="horz" pos="696" userDrawn="1">
          <p15:clr>
            <a:srgbClr val="A4A3A4"/>
          </p15:clr>
        </p15:guide>
        <p15:guide id="21" orient="horz" pos="3479" userDrawn="1">
          <p15:clr>
            <a:srgbClr val="A4A3A4"/>
          </p15:clr>
        </p15:guide>
        <p15:guide id="22" orient="horz" pos="3625" userDrawn="1">
          <p15:clr>
            <a:srgbClr val="A4A3A4"/>
          </p15:clr>
        </p15:guide>
        <p15:guide id="23" orient="horz" pos="4173" userDrawn="1">
          <p15:clr>
            <a:srgbClr val="A4A3A4"/>
          </p15:clr>
        </p15:guide>
        <p15:guide id="24" orient="horz" pos="146" userDrawn="1">
          <p15:clr>
            <a:srgbClr val="A4A3A4"/>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9.xml"/></Relationships>
</file>

<file path=ppt/slides/_rels/slide1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0.xml"/></Relationships>
</file>

<file path=ppt/slides/_rels/slide1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1.xml"/></Relationships>
</file>

<file path=ppt/slides/_rels/slide1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xml"/><Relationship Id="rId1" Type="http://schemas.openxmlformats.org/officeDocument/2006/relationships/slideLayout" Target="../slideLayouts/slideLayout13.xml"/><Relationship Id="rId6" Type="http://schemas.openxmlformats.org/officeDocument/2006/relationships/image" Target="../media/image15.jpeg"/><Relationship Id="rId5" Type="http://schemas.openxmlformats.org/officeDocument/2006/relationships/image" Target="../media/image14.jpeg"/><Relationship Id="rId4" Type="http://schemas.openxmlformats.org/officeDocument/2006/relationships/image" Target="../media/image13.jpeg"/></Relationships>
</file>

<file path=ppt/slides/_rels/slide2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2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BC0DDFE-6128-4A41-876E-218BB353722D}"/>
              </a:ext>
            </a:extLst>
          </p:cNvPr>
          <p:cNvSpPr>
            <a:spLocks noGrp="1"/>
          </p:cNvSpPr>
          <p:nvPr>
            <p:ph type="ctrTitle"/>
          </p:nvPr>
        </p:nvSpPr>
        <p:spPr/>
        <p:txBody>
          <a:bodyPr/>
          <a:lstStyle/>
          <a:p>
            <a:r>
              <a:rPr lang="de-DE" dirty="0"/>
              <a:t>Titelseite</a:t>
            </a:r>
            <a:br>
              <a:rPr lang="de-DE" dirty="0"/>
            </a:br>
            <a:r>
              <a:rPr lang="de-DE" dirty="0"/>
              <a:t>Überschrift</a:t>
            </a:r>
          </a:p>
        </p:txBody>
      </p:sp>
      <p:sp>
        <p:nvSpPr>
          <p:cNvPr id="3" name="Untertitel 2">
            <a:extLst>
              <a:ext uri="{FF2B5EF4-FFF2-40B4-BE49-F238E27FC236}">
                <a16:creationId xmlns:a16="http://schemas.microsoft.com/office/drawing/2014/main" id="{177749D4-B625-C6FE-AFEC-F654D50712C4}"/>
              </a:ext>
            </a:extLst>
          </p:cNvPr>
          <p:cNvSpPr>
            <a:spLocks noGrp="1"/>
          </p:cNvSpPr>
          <p:nvPr>
            <p:ph type="subTitle" idx="1"/>
          </p:nvPr>
        </p:nvSpPr>
        <p:spPr/>
        <p:txBody>
          <a:bodyPr/>
          <a:lstStyle/>
          <a:p>
            <a:r>
              <a:rPr lang="de-DE" dirty="0"/>
              <a:t>Name der vortragenden Person</a:t>
            </a:r>
          </a:p>
          <a:p>
            <a:r>
              <a:rPr lang="de-DE" dirty="0"/>
              <a:t>Datum</a:t>
            </a:r>
          </a:p>
        </p:txBody>
      </p:sp>
    </p:spTree>
    <p:extLst>
      <p:ext uri="{BB962C8B-B14F-4D97-AF65-F5344CB8AC3E}">
        <p14:creationId xmlns:p14="http://schemas.microsoft.com/office/powerpoint/2010/main" val="223137990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D5C0E0-75C2-1DBB-8F0B-47345C060D4F}"/>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6BA432EE-053E-2FDD-60EC-EA9A9FA44F53}"/>
              </a:ext>
            </a:extLst>
          </p:cNvPr>
          <p:cNvSpPr>
            <a:spLocks noGrp="1"/>
          </p:cNvSpPr>
          <p:nvPr>
            <p:ph type="ctrTitle"/>
          </p:nvPr>
        </p:nvSpPr>
        <p:spPr/>
        <p:txBody>
          <a:bodyPr/>
          <a:lstStyle/>
          <a:p>
            <a:r>
              <a:rPr lang="de-DE" dirty="0"/>
              <a:t>Titelseite</a:t>
            </a:r>
            <a:br>
              <a:rPr lang="de-DE" dirty="0"/>
            </a:br>
            <a:r>
              <a:rPr lang="de-DE" dirty="0"/>
              <a:t>Überschrift</a:t>
            </a:r>
          </a:p>
        </p:txBody>
      </p:sp>
      <p:sp>
        <p:nvSpPr>
          <p:cNvPr id="3" name="Untertitel 2">
            <a:extLst>
              <a:ext uri="{FF2B5EF4-FFF2-40B4-BE49-F238E27FC236}">
                <a16:creationId xmlns:a16="http://schemas.microsoft.com/office/drawing/2014/main" id="{C456910B-AF6F-D9C3-AED1-ECE610B0113A}"/>
              </a:ext>
            </a:extLst>
          </p:cNvPr>
          <p:cNvSpPr>
            <a:spLocks noGrp="1"/>
          </p:cNvSpPr>
          <p:nvPr>
            <p:ph type="subTitle" idx="1"/>
          </p:nvPr>
        </p:nvSpPr>
        <p:spPr/>
        <p:txBody>
          <a:bodyPr/>
          <a:lstStyle/>
          <a:p>
            <a:r>
              <a:rPr lang="de-DE" dirty="0"/>
              <a:t>Name der vortragenden Person</a:t>
            </a:r>
          </a:p>
          <a:p>
            <a:r>
              <a:rPr lang="de-DE" dirty="0"/>
              <a:t>Datum</a:t>
            </a:r>
          </a:p>
        </p:txBody>
      </p:sp>
    </p:spTree>
    <p:extLst>
      <p:ext uri="{BB962C8B-B14F-4D97-AF65-F5344CB8AC3E}">
        <p14:creationId xmlns:p14="http://schemas.microsoft.com/office/powerpoint/2010/main" val="33500875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5DBA48-51A8-819A-C663-8DFBCD5DA062}"/>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A83EFB58-42BF-34A3-3AC6-BA68BF419B41}"/>
              </a:ext>
            </a:extLst>
          </p:cNvPr>
          <p:cNvSpPr>
            <a:spLocks noGrp="1"/>
          </p:cNvSpPr>
          <p:nvPr>
            <p:ph type="ctrTitle"/>
          </p:nvPr>
        </p:nvSpPr>
        <p:spPr/>
        <p:txBody>
          <a:bodyPr/>
          <a:lstStyle/>
          <a:p>
            <a:r>
              <a:rPr lang="de-DE" dirty="0"/>
              <a:t>Titelseite</a:t>
            </a:r>
            <a:br>
              <a:rPr lang="de-DE" dirty="0"/>
            </a:br>
            <a:r>
              <a:rPr lang="de-DE" dirty="0"/>
              <a:t>Überschrift</a:t>
            </a:r>
          </a:p>
        </p:txBody>
      </p:sp>
      <p:sp>
        <p:nvSpPr>
          <p:cNvPr id="3" name="Untertitel 2">
            <a:extLst>
              <a:ext uri="{FF2B5EF4-FFF2-40B4-BE49-F238E27FC236}">
                <a16:creationId xmlns:a16="http://schemas.microsoft.com/office/drawing/2014/main" id="{8126E011-7264-CC39-65CA-F2EF51273AF6}"/>
              </a:ext>
            </a:extLst>
          </p:cNvPr>
          <p:cNvSpPr>
            <a:spLocks noGrp="1"/>
          </p:cNvSpPr>
          <p:nvPr>
            <p:ph type="subTitle" idx="1"/>
          </p:nvPr>
        </p:nvSpPr>
        <p:spPr/>
        <p:txBody>
          <a:bodyPr/>
          <a:lstStyle/>
          <a:p>
            <a:r>
              <a:rPr lang="de-DE" dirty="0"/>
              <a:t>Name der vortragenden Person</a:t>
            </a:r>
          </a:p>
        </p:txBody>
      </p:sp>
      <p:pic>
        <p:nvPicPr>
          <p:cNvPr id="7" name="Bildplatzhalter 6">
            <a:extLst>
              <a:ext uri="{FF2B5EF4-FFF2-40B4-BE49-F238E27FC236}">
                <a16:creationId xmlns:a16="http://schemas.microsoft.com/office/drawing/2014/main" id="{97365C7D-68DD-D231-2557-6E7565EE0AF9}"/>
              </a:ext>
            </a:extLst>
          </p:cNvPr>
          <p:cNvPicPr>
            <a:picLocks noGrp="1" noChangeAspect="1"/>
          </p:cNvPicPr>
          <p:nvPr>
            <p:ph type="pic" sz="quarter" idx="11"/>
          </p:nvPr>
        </p:nvPicPr>
        <p:blipFill>
          <a:blip r:embed="rId2" cstate="screen">
            <a:extLst>
              <a:ext uri="{28A0092B-C50C-407E-A947-70E740481C1C}">
                <a14:useLocalDpi xmlns:a14="http://schemas.microsoft.com/office/drawing/2010/main"/>
              </a:ext>
            </a:extLst>
          </a:blip>
          <a:srcRect/>
          <a:stretch/>
        </p:blipFill>
        <p:spPr>
          <a:xfrm>
            <a:off x="0" y="3408960"/>
            <a:ext cx="10625042" cy="3449041"/>
          </a:xfrm>
          <a:custGeom>
            <a:avLst/>
            <a:gdLst>
              <a:gd name="csX0" fmla="*/ 0 w 10625042"/>
              <a:gd name="csY0" fmla="*/ 0 h 3449041"/>
              <a:gd name="csX1" fmla="*/ 8233515 w 10625042"/>
              <a:gd name="csY1" fmla="*/ 2220 h 3449041"/>
              <a:gd name="csX2" fmla="*/ 8793928 w 10625042"/>
              <a:gd name="csY2" fmla="*/ 322860 h 3449041"/>
              <a:gd name="csX3" fmla="*/ 10625042 w 10625042"/>
              <a:gd name="csY3" fmla="*/ 3449041 h 3449041"/>
              <a:gd name="csX4" fmla="*/ 0 w 10625042"/>
              <a:gd name="csY4" fmla="*/ 3449041 h 3449041"/>
            </a:gdLst>
            <a:ahLst/>
            <a:cxnLst>
              <a:cxn ang="0">
                <a:pos x="csX0" y="csY0"/>
              </a:cxn>
              <a:cxn ang="0">
                <a:pos x="csX1" y="csY1"/>
              </a:cxn>
              <a:cxn ang="0">
                <a:pos x="csX2" y="csY2"/>
              </a:cxn>
              <a:cxn ang="0">
                <a:pos x="csX3" y="csY3"/>
              </a:cxn>
              <a:cxn ang="0">
                <a:pos x="csX4" y="csY4"/>
              </a:cxn>
            </a:cxnLst>
            <a:rect l="l" t="t" r="r" b="b"/>
            <a:pathLst>
              <a:path w="10625042" h="3449041">
                <a:moveTo>
                  <a:pt x="0" y="0"/>
                </a:moveTo>
                <a:lnTo>
                  <a:pt x="8233515" y="2220"/>
                </a:lnTo>
                <a:cubicBezTo>
                  <a:pt x="8464277" y="1391"/>
                  <a:pt x="8677723" y="123387"/>
                  <a:pt x="8793928" y="322860"/>
                </a:cubicBezTo>
                <a:lnTo>
                  <a:pt x="10625042" y="3449041"/>
                </a:lnTo>
                <a:lnTo>
                  <a:pt x="0" y="3449041"/>
                </a:lnTo>
                <a:close/>
              </a:path>
            </a:pathLst>
          </a:custGeom>
        </p:spPr>
      </p:pic>
    </p:spTree>
    <p:extLst>
      <p:ext uri="{BB962C8B-B14F-4D97-AF65-F5344CB8AC3E}">
        <p14:creationId xmlns:p14="http://schemas.microsoft.com/office/powerpoint/2010/main" val="33470118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E5FBD09-2A80-180D-D4A1-A5A268C8FFB4}"/>
              </a:ext>
            </a:extLst>
          </p:cNvPr>
          <p:cNvSpPr>
            <a:spLocks noGrp="1"/>
          </p:cNvSpPr>
          <p:nvPr>
            <p:ph type="title"/>
          </p:nvPr>
        </p:nvSpPr>
        <p:spPr/>
        <p:txBody>
          <a:bodyPr/>
          <a:lstStyle/>
          <a:p>
            <a:r>
              <a:rPr lang="de-DE" dirty="0"/>
              <a:t>Agenda</a:t>
            </a:r>
          </a:p>
        </p:txBody>
      </p:sp>
      <p:sp>
        <p:nvSpPr>
          <p:cNvPr id="4" name="Foliennummernplatzhalter 3">
            <a:extLst>
              <a:ext uri="{FF2B5EF4-FFF2-40B4-BE49-F238E27FC236}">
                <a16:creationId xmlns:a16="http://schemas.microsoft.com/office/drawing/2014/main" id="{83F89456-4571-76AE-7B3A-C442E1DFF436}"/>
              </a:ext>
            </a:extLst>
          </p:cNvPr>
          <p:cNvSpPr>
            <a:spLocks noGrp="1"/>
          </p:cNvSpPr>
          <p:nvPr>
            <p:ph type="sldNum" sz="quarter" idx="12"/>
          </p:nvPr>
        </p:nvSpPr>
        <p:spPr/>
        <p:txBody>
          <a:bodyPr/>
          <a:lstStyle/>
          <a:p>
            <a:fld id="{C68F8025-25EB-49E0-B6E6-6676FB76846B}" type="slidenum">
              <a:rPr lang="de-DE" smtClean="0"/>
              <a:t>4</a:t>
            </a:fld>
            <a:endParaRPr lang="de-DE"/>
          </a:p>
        </p:txBody>
      </p:sp>
      <p:sp>
        <p:nvSpPr>
          <p:cNvPr id="5" name="Inhaltsplatzhalter 4">
            <a:extLst>
              <a:ext uri="{FF2B5EF4-FFF2-40B4-BE49-F238E27FC236}">
                <a16:creationId xmlns:a16="http://schemas.microsoft.com/office/drawing/2014/main" id="{DA3BAA59-CF66-7C34-B7C0-75594D481EBA}"/>
              </a:ext>
            </a:extLst>
          </p:cNvPr>
          <p:cNvSpPr>
            <a:spLocks noGrp="1"/>
          </p:cNvSpPr>
          <p:nvPr>
            <p:ph sz="quarter" idx="14"/>
          </p:nvPr>
        </p:nvSpPr>
        <p:spPr/>
        <p:txBody>
          <a:bodyPr/>
          <a:lstStyle/>
          <a:p>
            <a:r>
              <a:rPr lang="de-DE" dirty="0"/>
              <a:t>Begrüßung &amp; Einführung</a:t>
            </a:r>
          </a:p>
          <a:p>
            <a:r>
              <a:rPr lang="de-DE" dirty="0"/>
              <a:t>Rückblick auf vorherige Sitzung</a:t>
            </a:r>
          </a:p>
          <a:p>
            <a:r>
              <a:rPr lang="de-DE" dirty="0"/>
              <a:t>Hauptthema 1</a:t>
            </a:r>
          </a:p>
          <a:p>
            <a:r>
              <a:rPr lang="de-DE" dirty="0"/>
              <a:t>Hauptthema 2</a:t>
            </a:r>
          </a:p>
          <a:p>
            <a:r>
              <a:rPr lang="de-DE" dirty="0"/>
              <a:t>Hauptthema 3</a:t>
            </a:r>
          </a:p>
          <a:p>
            <a:r>
              <a:rPr lang="de-DE" dirty="0"/>
              <a:t>Offene Punkte &amp; Diskussion</a:t>
            </a:r>
          </a:p>
          <a:p>
            <a:r>
              <a:rPr lang="de-DE" dirty="0"/>
              <a:t>Nächste Schritte</a:t>
            </a:r>
          </a:p>
        </p:txBody>
      </p:sp>
      <p:sp>
        <p:nvSpPr>
          <p:cNvPr id="3" name="Fußzeilenplatzhalter 2">
            <a:extLst>
              <a:ext uri="{FF2B5EF4-FFF2-40B4-BE49-F238E27FC236}">
                <a16:creationId xmlns:a16="http://schemas.microsoft.com/office/drawing/2014/main" id="{82499A02-0A96-D3D3-EDA0-BBF641FB5EF0}"/>
              </a:ext>
            </a:extLst>
          </p:cNvPr>
          <p:cNvSpPr>
            <a:spLocks noGrp="1"/>
          </p:cNvSpPr>
          <p:nvPr>
            <p:ph type="ftr" sz="quarter" idx="11"/>
          </p:nvPr>
        </p:nvSpPr>
        <p:spPr/>
        <p:txBody>
          <a:bodyPr/>
          <a:lstStyle/>
          <a:p>
            <a:r>
              <a:rPr lang="da-DK"/>
              <a:t>Lorem ipsum dolor sit amet</a:t>
            </a:r>
            <a:endParaRPr lang="de-DE"/>
          </a:p>
        </p:txBody>
      </p:sp>
    </p:spTree>
    <p:extLst>
      <p:ext uri="{BB962C8B-B14F-4D97-AF65-F5344CB8AC3E}">
        <p14:creationId xmlns:p14="http://schemas.microsoft.com/office/powerpoint/2010/main" val="16709645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2808BC9-6B4F-8F6C-1998-AE2EBEA41654}"/>
              </a:ext>
            </a:extLst>
          </p:cNvPr>
          <p:cNvSpPr>
            <a:spLocks noGrp="1"/>
          </p:cNvSpPr>
          <p:nvPr>
            <p:ph type="title"/>
          </p:nvPr>
        </p:nvSpPr>
        <p:spPr/>
        <p:txBody>
          <a:bodyPr/>
          <a:lstStyle/>
          <a:p>
            <a:r>
              <a:rPr lang="de-DE" dirty="0" err="1"/>
              <a:t>Kapiteltrenner</a:t>
            </a:r>
            <a:r>
              <a:rPr lang="de-DE" dirty="0"/>
              <a:t> </a:t>
            </a:r>
            <a:br>
              <a:rPr lang="de-DE" dirty="0"/>
            </a:br>
            <a:r>
              <a:rPr lang="de-DE" dirty="0"/>
              <a:t>oder Zitat</a:t>
            </a:r>
          </a:p>
        </p:txBody>
      </p:sp>
    </p:spTree>
    <p:extLst>
      <p:ext uri="{BB962C8B-B14F-4D97-AF65-F5344CB8AC3E}">
        <p14:creationId xmlns:p14="http://schemas.microsoft.com/office/powerpoint/2010/main" val="33274468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a:extLst>
            <a:ext uri="{FF2B5EF4-FFF2-40B4-BE49-F238E27FC236}">
              <a16:creationId xmlns:a16="http://schemas.microsoft.com/office/drawing/2014/main" id="{84D78B5C-BDBD-83B7-666E-A54B98035542}"/>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813042DB-54F6-1B3E-AFBB-AB8CB371C0F2}"/>
              </a:ext>
            </a:extLst>
          </p:cNvPr>
          <p:cNvSpPr>
            <a:spLocks noGrp="1"/>
          </p:cNvSpPr>
          <p:nvPr>
            <p:ph type="title"/>
          </p:nvPr>
        </p:nvSpPr>
        <p:spPr/>
        <p:txBody>
          <a:bodyPr/>
          <a:lstStyle/>
          <a:p>
            <a:r>
              <a:rPr lang="de-DE" dirty="0" err="1"/>
              <a:t>Kapiteltrenner</a:t>
            </a:r>
            <a:r>
              <a:rPr lang="de-DE" dirty="0"/>
              <a:t> </a:t>
            </a:r>
            <a:br>
              <a:rPr lang="de-DE" dirty="0"/>
            </a:br>
            <a:r>
              <a:rPr lang="de-DE" dirty="0"/>
              <a:t>oder Zitat (farbig)</a:t>
            </a:r>
          </a:p>
        </p:txBody>
      </p:sp>
    </p:spTree>
    <p:extLst>
      <p:ext uri="{BB962C8B-B14F-4D97-AF65-F5344CB8AC3E}">
        <p14:creationId xmlns:p14="http://schemas.microsoft.com/office/powerpoint/2010/main" val="184105513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a:extLst>
            <a:ext uri="{FF2B5EF4-FFF2-40B4-BE49-F238E27FC236}">
              <a16:creationId xmlns:a16="http://schemas.microsoft.com/office/drawing/2014/main" id="{7A7B7BA9-B174-A846-FD4B-B02F722B0DC1}"/>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2BC99967-10F2-EB14-EC25-479ADD87C63A}"/>
              </a:ext>
            </a:extLst>
          </p:cNvPr>
          <p:cNvSpPr>
            <a:spLocks noGrp="1"/>
          </p:cNvSpPr>
          <p:nvPr>
            <p:ph type="title"/>
          </p:nvPr>
        </p:nvSpPr>
        <p:spPr/>
        <p:txBody>
          <a:bodyPr/>
          <a:lstStyle/>
          <a:p>
            <a:r>
              <a:rPr lang="de-DE" dirty="0" err="1"/>
              <a:t>Kapiteltrenner</a:t>
            </a:r>
            <a:r>
              <a:rPr lang="de-DE" dirty="0"/>
              <a:t> </a:t>
            </a:r>
            <a:br>
              <a:rPr lang="de-DE" dirty="0"/>
            </a:br>
            <a:r>
              <a:rPr lang="de-DE" dirty="0"/>
              <a:t>oder Zitat (farbig)</a:t>
            </a:r>
          </a:p>
        </p:txBody>
      </p:sp>
    </p:spTree>
    <p:extLst>
      <p:ext uri="{BB962C8B-B14F-4D97-AF65-F5344CB8AC3E}">
        <p14:creationId xmlns:p14="http://schemas.microsoft.com/office/powerpoint/2010/main" val="288149861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4"/>
        </a:solidFill>
        <a:effectLst/>
      </p:bgPr>
    </p:bg>
    <p:spTree>
      <p:nvGrpSpPr>
        <p:cNvPr id="1" name="">
          <a:extLst>
            <a:ext uri="{FF2B5EF4-FFF2-40B4-BE49-F238E27FC236}">
              <a16:creationId xmlns:a16="http://schemas.microsoft.com/office/drawing/2014/main" id="{1F30AF8E-1E76-09C3-075E-EA3DA46EAEB4}"/>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1CD54015-AFE1-E4FF-AB14-29C0594EFD73}"/>
              </a:ext>
            </a:extLst>
          </p:cNvPr>
          <p:cNvSpPr>
            <a:spLocks noGrp="1"/>
          </p:cNvSpPr>
          <p:nvPr>
            <p:ph type="title"/>
          </p:nvPr>
        </p:nvSpPr>
        <p:spPr/>
        <p:txBody>
          <a:bodyPr/>
          <a:lstStyle/>
          <a:p>
            <a:r>
              <a:rPr lang="de-DE" dirty="0" err="1"/>
              <a:t>Kapiteltrenner</a:t>
            </a:r>
            <a:r>
              <a:rPr lang="de-DE" dirty="0"/>
              <a:t> </a:t>
            </a:r>
            <a:br>
              <a:rPr lang="de-DE" dirty="0"/>
            </a:br>
            <a:r>
              <a:rPr lang="de-DE" dirty="0"/>
              <a:t>oder Zitat (farbig)</a:t>
            </a:r>
          </a:p>
        </p:txBody>
      </p:sp>
    </p:spTree>
    <p:extLst>
      <p:ext uri="{BB962C8B-B14F-4D97-AF65-F5344CB8AC3E}">
        <p14:creationId xmlns:p14="http://schemas.microsoft.com/office/powerpoint/2010/main" val="13133189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a:extLst>
            <a:ext uri="{FF2B5EF4-FFF2-40B4-BE49-F238E27FC236}">
              <a16:creationId xmlns:a16="http://schemas.microsoft.com/office/drawing/2014/main" id="{A0CAA531-2364-A017-FA44-DB48B961CD23}"/>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C6D49085-3F64-C91F-E6B7-C6540893A27E}"/>
              </a:ext>
            </a:extLst>
          </p:cNvPr>
          <p:cNvSpPr>
            <a:spLocks noGrp="1"/>
          </p:cNvSpPr>
          <p:nvPr>
            <p:ph type="title"/>
          </p:nvPr>
        </p:nvSpPr>
        <p:spPr/>
        <p:txBody>
          <a:bodyPr/>
          <a:lstStyle/>
          <a:p>
            <a:r>
              <a:rPr lang="de-DE" dirty="0" err="1"/>
              <a:t>Kapiteltrenner</a:t>
            </a:r>
            <a:r>
              <a:rPr lang="de-DE" dirty="0"/>
              <a:t> </a:t>
            </a:r>
            <a:br>
              <a:rPr lang="de-DE" dirty="0"/>
            </a:br>
            <a:r>
              <a:rPr lang="de-DE" dirty="0"/>
              <a:t>oder Zitat (farbig)</a:t>
            </a:r>
          </a:p>
        </p:txBody>
      </p:sp>
    </p:spTree>
    <p:extLst>
      <p:ext uri="{BB962C8B-B14F-4D97-AF65-F5344CB8AC3E}">
        <p14:creationId xmlns:p14="http://schemas.microsoft.com/office/powerpoint/2010/main" val="235955691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a:extLst>
            <a:ext uri="{FF2B5EF4-FFF2-40B4-BE49-F238E27FC236}">
              <a16:creationId xmlns:a16="http://schemas.microsoft.com/office/drawing/2014/main" id="{A2FC360D-6F0E-E9BD-8F24-2195797793A7}"/>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4D92BA5C-2087-7EBF-A310-3C6827F49A22}"/>
              </a:ext>
            </a:extLst>
          </p:cNvPr>
          <p:cNvSpPr>
            <a:spLocks noGrp="1"/>
          </p:cNvSpPr>
          <p:nvPr>
            <p:ph type="title"/>
          </p:nvPr>
        </p:nvSpPr>
        <p:spPr/>
        <p:txBody>
          <a:bodyPr/>
          <a:lstStyle/>
          <a:p>
            <a:r>
              <a:rPr lang="de-DE" dirty="0" err="1"/>
              <a:t>Kapiteltrenner</a:t>
            </a:r>
            <a:r>
              <a:rPr lang="de-DE" dirty="0"/>
              <a:t> </a:t>
            </a:r>
            <a:br>
              <a:rPr lang="de-DE" dirty="0"/>
            </a:br>
            <a:r>
              <a:rPr lang="de-DE" dirty="0"/>
              <a:t>oder Zitat (farbig)</a:t>
            </a:r>
          </a:p>
        </p:txBody>
      </p:sp>
    </p:spTree>
    <p:extLst>
      <p:ext uri="{BB962C8B-B14F-4D97-AF65-F5344CB8AC3E}">
        <p14:creationId xmlns:p14="http://schemas.microsoft.com/office/powerpoint/2010/main" val="245847528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4BB56A92-29B2-4C14-4956-86607B6ED8A6}"/>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C807F43F-12AB-37A5-EE01-AE2B17857FFE}"/>
              </a:ext>
            </a:extLst>
          </p:cNvPr>
          <p:cNvSpPr>
            <a:spLocks noGrp="1"/>
          </p:cNvSpPr>
          <p:nvPr>
            <p:ph type="title"/>
          </p:nvPr>
        </p:nvSpPr>
        <p:spPr/>
        <p:txBody>
          <a:bodyPr/>
          <a:lstStyle/>
          <a:p>
            <a:r>
              <a:rPr lang="de-DE" dirty="0" err="1"/>
              <a:t>Kapiteltrenner</a:t>
            </a:r>
            <a:r>
              <a:rPr lang="de-DE" dirty="0"/>
              <a:t> </a:t>
            </a:r>
            <a:br>
              <a:rPr lang="de-DE" dirty="0"/>
            </a:br>
            <a:r>
              <a:rPr lang="de-DE" dirty="0"/>
              <a:t>oder Zitat (farbig)</a:t>
            </a:r>
          </a:p>
        </p:txBody>
      </p:sp>
    </p:spTree>
    <p:extLst>
      <p:ext uri="{BB962C8B-B14F-4D97-AF65-F5344CB8AC3E}">
        <p14:creationId xmlns:p14="http://schemas.microsoft.com/office/powerpoint/2010/main" val="45320895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6771075-DE49-FD9E-637C-7B313C8CE64D}"/>
              </a:ext>
            </a:extLst>
          </p:cNvPr>
          <p:cNvSpPr>
            <a:spLocks noGrp="1"/>
          </p:cNvSpPr>
          <p:nvPr>
            <p:ph type="title"/>
          </p:nvPr>
        </p:nvSpPr>
        <p:spPr/>
        <p:txBody>
          <a:bodyPr/>
          <a:lstStyle/>
          <a:p>
            <a:r>
              <a:rPr lang="de-DE" dirty="0" err="1"/>
              <a:t>Kapiteltrenner</a:t>
            </a:r>
            <a:r>
              <a:rPr lang="de-DE" dirty="0"/>
              <a:t> </a:t>
            </a:r>
            <a:br>
              <a:rPr lang="de-DE" dirty="0"/>
            </a:br>
            <a:r>
              <a:rPr lang="de-DE" dirty="0"/>
              <a:t>Alternative</a:t>
            </a:r>
          </a:p>
        </p:txBody>
      </p:sp>
    </p:spTree>
    <p:extLst>
      <p:ext uri="{BB962C8B-B14F-4D97-AF65-F5344CB8AC3E}">
        <p14:creationId xmlns:p14="http://schemas.microsoft.com/office/powerpoint/2010/main" val="70118691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el 11">
            <a:extLst>
              <a:ext uri="{FF2B5EF4-FFF2-40B4-BE49-F238E27FC236}">
                <a16:creationId xmlns:a16="http://schemas.microsoft.com/office/drawing/2014/main" id="{B384CC5F-62E1-F550-994C-D4AA5F68CF38}"/>
              </a:ext>
            </a:extLst>
          </p:cNvPr>
          <p:cNvSpPr>
            <a:spLocks noGrp="1"/>
          </p:cNvSpPr>
          <p:nvPr>
            <p:ph type="title"/>
          </p:nvPr>
        </p:nvSpPr>
        <p:spPr/>
        <p:txBody>
          <a:bodyPr/>
          <a:lstStyle/>
          <a:p>
            <a:r>
              <a:rPr lang="de-DE" dirty="0"/>
              <a:t>Titel und Inhalt</a:t>
            </a:r>
          </a:p>
        </p:txBody>
      </p:sp>
      <p:sp>
        <p:nvSpPr>
          <p:cNvPr id="13" name="Inhaltsplatzhalter 12">
            <a:extLst>
              <a:ext uri="{FF2B5EF4-FFF2-40B4-BE49-F238E27FC236}">
                <a16:creationId xmlns:a16="http://schemas.microsoft.com/office/drawing/2014/main" id="{154D452E-3393-5B56-E638-301FDC0B5B97}"/>
              </a:ext>
            </a:extLst>
          </p:cNvPr>
          <p:cNvSpPr>
            <a:spLocks noGrp="1"/>
          </p:cNvSpPr>
          <p:nvPr>
            <p:ph idx="1"/>
          </p:nvPr>
        </p:nvSpPr>
        <p:spPr/>
        <p:txBody>
          <a:bodyPr/>
          <a:lstStyle/>
          <a:p>
            <a:r>
              <a:rPr lang="de-DE" dirty="0"/>
              <a:t>Lorem Ipsum ist ein einfacher Demo-Text für die Print- und Schriftindustrie. Lorem Ipsum ist in der </a:t>
            </a:r>
            <a:br>
              <a:rPr lang="de-DE" dirty="0"/>
            </a:br>
            <a:r>
              <a:rPr lang="de-DE" dirty="0"/>
              <a:t>Industrie bereits der Standard Demo-Text seit 1500, als ein unbekannter Schriftsteller eine Hand voll</a:t>
            </a:r>
            <a:br>
              <a:rPr lang="de-DE" dirty="0"/>
            </a:br>
            <a:r>
              <a:rPr lang="de-DE" dirty="0"/>
              <a:t>Wörter nahm und diese durcheinander warf um ein Musterbuch zu erstellen. Lorem Ipsum ist ein</a:t>
            </a:r>
            <a:br>
              <a:rPr lang="de-DE" dirty="0"/>
            </a:br>
            <a:r>
              <a:rPr lang="de-DE" dirty="0"/>
              <a:t>einfacher Demo-Text für die Print- und Schriftindustrie.</a:t>
            </a:r>
          </a:p>
          <a:p>
            <a:r>
              <a:rPr lang="de-DE" dirty="0"/>
              <a:t>Schriftgröße 18 Pt.:</a:t>
            </a:r>
          </a:p>
          <a:p>
            <a:pPr lvl="1"/>
            <a:r>
              <a:rPr lang="de-DE" dirty="0"/>
              <a:t>Aufzählungsebene 1</a:t>
            </a:r>
          </a:p>
          <a:p>
            <a:pPr lvl="2"/>
            <a:r>
              <a:rPr lang="de-DE" dirty="0"/>
              <a:t>Aufzählungsebene 2</a:t>
            </a:r>
          </a:p>
          <a:p>
            <a:pPr lvl="3"/>
            <a:r>
              <a:rPr lang="de-DE" dirty="0"/>
              <a:t>Aufzählungsebene 3</a:t>
            </a:r>
            <a:br>
              <a:rPr lang="de-DE" dirty="0"/>
            </a:br>
            <a:endParaRPr lang="de-DE" dirty="0"/>
          </a:p>
          <a:p>
            <a:pPr lvl="4"/>
            <a:r>
              <a:rPr lang="de-DE" dirty="0"/>
              <a:t>Schriftgröße 12 Pt.:</a:t>
            </a:r>
          </a:p>
          <a:p>
            <a:pPr lvl="5"/>
            <a:r>
              <a:rPr lang="de-DE" dirty="0"/>
              <a:t>Aufzählungsebene 1</a:t>
            </a:r>
          </a:p>
          <a:p>
            <a:pPr lvl="6"/>
            <a:r>
              <a:rPr lang="de-DE" dirty="0"/>
              <a:t>Aufzählungsebene 2</a:t>
            </a:r>
          </a:p>
          <a:p>
            <a:pPr lvl="7"/>
            <a:r>
              <a:rPr lang="de-DE" dirty="0"/>
              <a:t>Aufzählungsebene 3</a:t>
            </a:r>
          </a:p>
        </p:txBody>
      </p:sp>
      <p:sp>
        <p:nvSpPr>
          <p:cNvPr id="7" name="Foliennummernplatzhalter 6">
            <a:extLst>
              <a:ext uri="{FF2B5EF4-FFF2-40B4-BE49-F238E27FC236}">
                <a16:creationId xmlns:a16="http://schemas.microsoft.com/office/drawing/2014/main" id="{6036A0A6-5944-CB6E-D362-16E1197BC27A}"/>
              </a:ext>
            </a:extLst>
          </p:cNvPr>
          <p:cNvSpPr>
            <a:spLocks noGrp="1"/>
          </p:cNvSpPr>
          <p:nvPr>
            <p:ph type="sldNum" sz="quarter" idx="12"/>
          </p:nvPr>
        </p:nvSpPr>
        <p:spPr>
          <a:xfrm>
            <a:off x="11612349" y="6469200"/>
            <a:ext cx="360000" cy="180000"/>
          </a:xfrm>
        </p:spPr>
        <p:txBody>
          <a:bodyPr/>
          <a:lstStyle/>
          <a:p>
            <a:fld id="{C68F8025-25EB-49E0-B6E6-6676FB76846B}" type="slidenum">
              <a:rPr lang="de-DE" smtClean="0"/>
              <a:pPr/>
              <a:t>13</a:t>
            </a:fld>
            <a:endParaRPr lang="de-DE"/>
          </a:p>
        </p:txBody>
      </p:sp>
      <p:sp>
        <p:nvSpPr>
          <p:cNvPr id="14" name="Textplatzhalter 13">
            <a:extLst>
              <a:ext uri="{FF2B5EF4-FFF2-40B4-BE49-F238E27FC236}">
                <a16:creationId xmlns:a16="http://schemas.microsoft.com/office/drawing/2014/main" id="{C6C42880-AD97-E636-0412-6923CB4D0CAE}"/>
              </a:ext>
            </a:extLst>
          </p:cNvPr>
          <p:cNvSpPr>
            <a:spLocks noGrp="1"/>
          </p:cNvSpPr>
          <p:nvPr>
            <p:ph type="body" sz="quarter" idx="13"/>
          </p:nvPr>
        </p:nvSpPr>
        <p:spPr/>
        <p:txBody>
          <a:bodyPr/>
          <a:lstStyle/>
          <a:p>
            <a:r>
              <a:rPr lang="de-DE" dirty="0"/>
              <a:t>Subheadline</a:t>
            </a:r>
          </a:p>
        </p:txBody>
      </p:sp>
      <p:sp>
        <p:nvSpPr>
          <p:cNvPr id="2" name="Fußzeilenplatzhalter 1">
            <a:extLst>
              <a:ext uri="{FF2B5EF4-FFF2-40B4-BE49-F238E27FC236}">
                <a16:creationId xmlns:a16="http://schemas.microsoft.com/office/drawing/2014/main" id="{9C136E23-62D1-D4C8-728A-E968573DA61C}"/>
              </a:ext>
            </a:extLst>
          </p:cNvPr>
          <p:cNvSpPr>
            <a:spLocks noGrp="1"/>
          </p:cNvSpPr>
          <p:nvPr>
            <p:ph type="ftr" sz="quarter" idx="11"/>
          </p:nvPr>
        </p:nvSpPr>
        <p:spPr/>
        <p:txBody>
          <a:bodyPr/>
          <a:lstStyle/>
          <a:p>
            <a:r>
              <a:rPr lang="da-DK"/>
              <a:t>Lorem ipsum dolor sit amet</a:t>
            </a:r>
            <a:endParaRPr lang="de-DE"/>
          </a:p>
        </p:txBody>
      </p:sp>
    </p:spTree>
    <p:extLst>
      <p:ext uri="{BB962C8B-B14F-4D97-AF65-F5344CB8AC3E}">
        <p14:creationId xmlns:p14="http://schemas.microsoft.com/office/powerpoint/2010/main" val="404655130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79C0070-0252-CB2D-0560-AB050F064339}"/>
              </a:ext>
            </a:extLst>
          </p:cNvPr>
          <p:cNvSpPr>
            <a:spLocks noGrp="1"/>
          </p:cNvSpPr>
          <p:nvPr>
            <p:ph type="title"/>
          </p:nvPr>
        </p:nvSpPr>
        <p:spPr/>
        <p:txBody>
          <a:bodyPr/>
          <a:lstStyle/>
          <a:p>
            <a:r>
              <a:rPr lang="de-DE" dirty="0"/>
              <a:t>Zwei Inhalte</a:t>
            </a:r>
          </a:p>
        </p:txBody>
      </p:sp>
      <p:sp>
        <p:nvSpPr>
          <p:cNvPr id="3" name="Inhaltsplatzhalter 2">
            <a:extLst>
              <a:ext uri="{FF2B5EF4-FFF2-40B4-BE49-F238E27FC236}">
                <a16:creationId xmlns:a16="http://schemas.microsoft.com/office/drawing/2014/main" id="{1067DD45-1BB6-8506-9A86-B53B03F30FF0}"/>
              </a:ext>
            </a:extLst>
          </p:cNvPr>
          <p:cNvSpPr>
            <a:spLocks noGrp="1"/>
          </p:cNvSpPr>
          <p:nvPr>
            <p:ph sz="half" idx="1"/>
          </p:nvPr>
        </p:nvSpPr>
        <p:spPr/>
        <p:txBody>
          <a:bodyPr/>
          <a:lstStyle/>
          <a:p>
            <a:r>
              <a:rPr lang="de-DE" dirty="0"/>
              <a:t>Lorem Ipsum ist in der Industrie bereits der Standard Demo-Text seit 1500, als ein unbekannter Schriftsteller eine Hand voll Wörter nahm und diese durcheinander warf um ein Musterbuch zu erstellen.</a:t>
            </a:r>
          </a:p>
          <a:p>
            <a:r>
              <a:rPr lang="de-DE" dirty="0"/>
              <a:t>Schriftgröße 18 Pt.:</a:t>
            </a:r>
          </a:p>
          <a:p>
            <a:pPr lvl="1"/>
            <a:r>
              <a:rPr lang="de-DE" dirty="0"/>
              <a:t>Aufzählungsebene 1</a:t>
            </a:r>
          </a:p>
          <a:p>
            <a:pPr lvl="2"/>
            <a:r>
              <a:rPr lang="de-DE" dirty="0"/>
              <a:t>Aufzählungsebene 2</a:t>
            </a:r>
          </a:p>
          <a:p>
            <a:pPr lvl="3"/>
            <a:r>
              <a:rPr lang="de-DE" dirty="0"/>
              <a:t>Aufzählungsebene 3</a:t>
            </a:r>
            <a:br>
              <a:rPr lang="de-DE" dirty="0"/>
            </a:br>
            <a:endParaRPr lang="de-DE" dirty="0"/>
          </a:p>
          <a:p>
            <a:pPr lvl="4"/>
            <a:r>
              <a:rPr lang="de-DE" dirty="0"/>
              <a:t>Schriftgröße 12 Pt.:</a:t>
            </a:r>
          </a:p>
          <a:p>
            <a:pPr lvl="5"/>
            <a:r>
              <a:rPr lang="de-DE" dirty="0"/>
              <a:t>Aufzählungsebene 1</a:t>
            </a:r>
          </a:p>
          <a:p>
            <a:pPr lvl="6"/>
            <a:r>
              <a:rPr lang="de-DE" dirty="0"/>
              <a:t>Aufzählungsebene 2</a:t>
            </a:r>
          </a:p>
          <a:p>
            <a:pPr lvl="7"/>
            <a:r>
              <a:rPr lang="de-DE" dirty="0"/>
              <a:t>Aufzählungsebene 3</a:t>
            </a:r>
          </a:p>
        </p:txBody>
      </p:sp>
      <p:graphicFrame>
        <p:nvGraphicFramePr>
          <p:cNvPr id="10" name="Inhaltsplatzhalter 9">
            <a:extLst>
              <a:ext uri="{FF2B5EF4-FFF2-40B4-BE49-F238E27FC236}">
                <a16:creationId xmlns:a16="http://schemas.microsoft.com/office/drawing/2014/main" id="{C576CBE1-0D4F-252E-8ED6-AD20593E3D1C}"/>
              </a:ext>
            </a:extLst>
          </p:cNvPr>
          <p:cNvGraphicFramePr>
            <a:graphicFrameLocks noGrp="1"/>
          </p:cNvGraphicFramePr>
          <p:nvPr>
            <p:ph sz="half" idx="2"/>
            <p:extLst>
              <p:ext uri="{D42A27DB-BD31-4B8C-83A1-F6EECF244321}">
                <p14:modId xmlns:p14="http://schemas.microsoft.com/office/powerpoint/2010/main" val="3190692834"/>
              </p:ext>
            </p:extLst>
          </p:nvPr>
        </p:nvGraphicFramePr>
        <p:xfrm>
          <a:off x="6211888" y="1281113"/>
          <a:ext cx="5748337" cy="5051425"/>
        </p:xfrm>
        <a:graphic>
          <a:graphicData uri="http://schemas.openxmlformats.org/drawingml/2006/chart">
            <c:chart xmlns:c="http://schemas.openxmlformats.org/drawingml/2006/chart" xmlns:r="http://schemas.openxmlformats.org/officeDocument/2006/relationships" r:id="rId2"/>
          </a:graphicData>
        </a:graphic>
      </p:graphicFrame>
      <p:sp>
        <p:nvSpPr>
          <p:cNvPr id="6" name="Foliennummernplatzhalter 5">
            <a:extLst>
              <a:ext uri="{FF2B5EF4-FFF2-40B4-BE49-F238E27FC236}">
                <a16:creationId xmlns:a16="http://schemas.microsoft.com/office/drawing/2014/main" id="{B4175A46-E218-5ED4-3108-449F64949873}"/>
              </a:ext>
            </a:extLst>
          </p:cNvPr>
          <p:cNvSpPr>
            <a:spLocks noGrp="1"/>
          </p:cNvSpPr>
          <p:nvPr>
            <p:ph type="sldNum" sz="quarter" idx="12"/>
          </p:nvPr>
        </p:nvSpPr>
        <p:spPr/>
        <p:txBody>
          <a:bodyPr/>
          <a:lstStyle/>
          <a:p>
            <a:fld id="{C68F8025-25EB-49E0-B6E6-6676FB76846B}" type="slidenum">
              <a:rPr lang="de-DE" smtClean="0"/>
              <a:t>14</a:t>
            </a:fld>
            <a:endParaRPr lang="de-DE"/>
          </a:p>
        </p:txBody>
      </p:sp>
      <p:sp>
        <p:nvSpPr>
          <p:cNvPr id="7" name="Textplatzhalter 6">
            <a:extLst>
              <a:ext uri="{FF2B5EF4-FFF2-40B4-BE49-F238E27FC236}">
                <a16:creationId xmlns:a16="http://schemas.microsoft.com/office/drawing/2014/main" id="{BBF32511-2FDA-75CA-4C03-C55BAF382679}"/>
              </a:ext>
            </a:extLst>
          </p:cNvPr>
          <p:cNvSpPr>
            <a:spLocks noGrp="1"/>
          </p:cNvSpPr>
          <p:nvPr>
            <p:ph type="body" sz="quarter" idx="13"/>
          </p:nvPr>
        </p:nvSpPr>
        <p:spPr/>
        <p:txBody>
          <a:bodyPr/>
          <a:lstStyle/>
          <a:p>
            <a:r>
              <a:rPr lang="de-DE" dirty="0"/>
              <a:t>z.B. Text und Diagramm</a:t>
            </a:r>
          </a:p>
        </p:txBody>
      </p:sp>
      <p:sp>
        <p:nvSpPr>
          <p:cNvPr id="4" name="Fußzeilenplatzhalter 3">
            <a:extLst>
              <a:ext uri="{FF2B5EF4-FFF2-40B4-BE49-F238E27FC236}">
                <a16:creationId xmlns:a16="http://schemas.microsoft.com/office/drawing/2014/main" id="{286E3E18-CE3D-AD02-67A2-A5F716D3CF24}"/>
              </a:ext>
            </a:extLst>
          </p:cNvPr>
          <p:cNvSpPr>
            <a:spLocks noGrp="1"/>
          </p:cNvSpPr>
          <p:nvPr>
            <p:ph type="ftr" sz="quarter" idx="11"/>
          </p:nvPr>
        </p:nvSpPr>
        <p:spPr/>
        <p:txBody>
          <a:bodyPr/>
          <a:lstStyle/>
          <a:p>
            <a:r>
              <a:rPr lang="da-DK"/>
              <a:t>Lorem ipsum dolor sit amet</a:t>
            </a:r>
            <a:endParaRPr lang="de-DE"/>
          </a:p>
        </p:txBody>
      </p:sp>
    </p:spTree>
    <p:extLst>
      <p:ext uri="{BB962C8B-B14F-4D97-AF65-F5344CB8AC3E}">
        <p14:creationId xmlns:p14="http://schemas.microsoft.com/office/powerpoint/2010/main" val="166885458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C4976CD-974D-C330-80BF-BC68DFCFECB2}"/>
              </a:ext>
            </a:extLst>
          </p:cNvPr>
          <p:cNvSpPr>
            <a:spLocks noGrp="1"/>
          </p:cNvSpPr>
          <p:nvPr>
            <p:ph type="title"/>
          </p:nvPr>
        </p:nvSpPr>
        <p:spPr>
          <a:xfrm>
            <a:off x="231775" y="189844"/>
            <a:ext cx="9737725" cy="915056"/>
          </a:xfrm>
        </p:spPr>
        <p:txBody>
          <a:bodyPr/>
          <a:lstStyle/>
          <a:p>
            <a:r>
              <a:rPr lang="de-DE" dirty="0"/>
              <a:t>Text links / Bild rechts</a:t>
            </a:r>
          </a:p>
        </p:txBody>
      </p:sp>
      <p:sp>
        <p:nvSpPr>
          <p:cNvPr id="4" name="Foliennummernplatzhalter 3">
            <a:extLst>
              <a:ext uri="{FF2B5EF4-FFF2-40B4-BE49-F238E27FC236}">
                <a16:creationId xmlns:a16="http://schemas.microsoft.com/office/drawing/2014/main" id="{C4839486-E1C9-7811-70C7-5A19DF6711D6}"/>
              </a:ext>
            </a:extLst>
          </p:cNvPr>
          <p:cNvSpPr>
            <a:spLocks noGrp="1"/>
          </p:cNvSpPr>
          <p:nvPr>
            <p:ph type="sldNum" sz="quarter" idx="12"/>
          </p:nvPr>
        </p:nvSpPr>
        <p:spPr>
          <a:xfrm>
            <a:off x="11612349" y="6469200"/>
            <a:ext cx="360000" cy="180000"/>
          </a:xfrm>
        </p:spPr>
        <p:txBody>
          <a:bodyPr/>
          <a:lstStyle/>
          <a:p>
            <a:fld id="{C68F8025-25EB-49E0-B6E6-6676FB76846B}" type="slidenum">
              <a:rPr lang="de-DE" smtClean="0"/>
              <a:pPr/>
              <a:t>15</a:t>
            </a:fld>
            <a:endParaRPr lang="de-DE"/>
          </a:p>
        </p:txBody>
      </p:sp>
      <p:sp>
        <p:nvSpPr>
          <p:cNvPr id="5" name="Textplatzhalter 4">
            <a:extLst>
              <a:ext uri="{FF2B5EF4-FFF2-40B4-BE49-F238E27FC236}">
                <a16:creationId xmlns:a16="http://schemas.microsoft.com/office/drawing/2014/main" id="{C1A96E5B-199B-CE94-DBF9-7CD6FDEB05D9}"/>
              </a:ext>
            </a:extLst>
          </p:cNvPr>
          <p:cNvSpPr>
            <a:spLocks noGrp="1"/>
          </p:cNvSpPr>
          <p:nvPr>
            <p:ph type="body" sz="quarter" idx="13"/>
          </p:nvPr>
        </p:nvSpPr>
        <p:spPr>
          <a:xfrm>
            <a:off x="231775" y="514800"/>
            <a:ext cx="9737725" cy="585787"/>
          </a:xfrm>
        </p:spPr>
        <p:txBody>
          <a:bodyPr/>
          <a:lstStyle/>
          <a:p>
            <a:r>
              <a:rPr lang="de-DE" dirty="0"/>
              <a:t>Subheadline</a:t>
            </a:r>
          </a:p>
        </p:txBody>
      </p:sp>
      <p:sp>
        <p:nvSpPr>
          <p:cNvPr id="6" name="Textplatzhalter 5">
            <a:extLst>
              <a:ext uri="{FF2B5EF4-FFF2-40B4-BE49-F238E27FC236}">
                <a16:creationId xmlns:a16="http://schemas.microsoft.com/office/drawing/2014/main" id="{DE2E45B2-87E1-EF29-0BFA-C733F1EACB62}"/>
              </a:ext>
            </a:extLst>
          </p:cNvPr>
          <p:cNvSpPr>
            <a:spLocks noGrp="1"/>
          </p:cNvSpPr>
          <p:nvPr>
            <p:ph type="body" sz="quarter" idx="14"/>
          </p:nvPr>
        </p:nvSpPr>
        <p:spPr>
          <a:xfrm>
            <a:off x="230400" y="1282700"/>
            <a:ext cx="3756025" cy="5051425"/>
          </a:xfrm>
        </p:spPr>
        <p:txBody>
          <a:bodyPr/>
          <a:lstStyle/>
          <a:p>
            <a:r>
              <a:rPr lang="de-DE" dirty="0"/>
              <a:t>Lorem Ipsum ist in der Industrie</a:t>
            </a:r>
            <a:br>
              <a:rPr lang="de-DE" dirty="0"/>
            </a:br>
            <a:r>
              <a:rPr lang="de-DE" dirty="0"/>
              <a:t>bereits der Standard Demo-Text. </a:t>
            </a:r>
          </a:p>
          <a:p>
            <a:r>
              <a:rPr lang="de-DE" dirty="0"/>
              <a:t>Schriftgröße 18 Pt.:</a:t>
            </a:r>
          </a:p>
          <a:p>
            <a:pPr lvl="1"/>
            <a:r>
              <a:rPr lang="de-DE" dirty="0"/>
              <a:t>Aufzählungsebene 1</a:t>
            </a:r>
          </a:p>
          <a:p>
            <a:pPr lvl="2"/>
            <a:r>
              <a:rPr lang="de-DE" dirty="0"/>
              <a:t>Aufzählungsebene 2</a:t>
            </a:r>
          </a:p>
          <a:p>
            <a:pPr lvl="3"/>
            <a:r>
              <a:rPr lang="de-DE" dirty="0"/>
              <a:t>Aufzählungsebene 3</a:t>
            </a:r>
            <a:br>
              <a:rPr lang="de-DE" dirty="0"/>
            </a:br>
            <a:endParaRPr lang="de-DE" dirty="0"/>
          </a:p>
          <a:p>
            <a:pPr lvl="4"/>
            <a:r>
              <a:rPr lang="de-DE" dirty="0"/>
              <a:t>Schriftgröße 12 Pt.:</a:t>
            </a:r>
          </a:p>
          <a:p>
            <a:pPr lvl="5"/>
            <a:r>
              <a:rPr lang="de-DE" dirty="0"/>
              <a:t>Aufzählungsebene 1</a:t>
            </a:r>
          </a:p>
          <a:p>
            <a:pPr lvl="6"/>
            <a:r>
              <a:rPr lang="de-DE" dirty="0"/>
              <a:t>Aufzählungsebene 2</a:t>
            </a:r>
          </a:p>
          <a:p>
            <a:pPr lvl="7"/>
            <a:r>
              <a:rPr lang="de-DE" dirty="0"/>
              <a:t>Aufzählungsebene 3</a:t>
            </a:r>
          </a:p>
        </p:txBody>
      </p:sp>
      <p:pic>
        <p:nvPicPr>
          <p:cNvPr id="10" name="Bildplatzhalter 9">
            <a:extLst>
              <a:ext uri="{FF2B5EF4-FFF2-40B4-BE49-F238E27FC236}">
                <a16:creationId xmlns:a16="http://schemas.microsoft.com/office/drawing/2014/main" id="{421A6D83-57E6-8A87-44FD-733C1FCCAAD6}"/>
              </a:ext>
            </a:extLst>
          </p:cNvPr>
          <p:cNvPicPr>
            <a:picLocks noGrp="1" noChangeAspect="1"/>
          </p:cNvPicPr>
          <p:nvPr>
            <p:ph type="pic" sz="quarter" idx="15"/>
          </p:nvPr>
        </p:nvPicPr>
        <p:blipFill>
          <a:blip r:embed="rId2" cstate="screen">
            <a:extLst>
              <a:ext uri="{28A0092B-C50C-407E-A947-70E740481C1C}">
                <a14:useLocalDpi xmlns:a14="http://schemas.microsoft.com/office/drawing/2010/main"/>
              </a:ext>
            </a:extLst>
          </a:blip>
          <a:srcRect/>
          <a:stretch>
            <a:fillRect/>
          </a:stretch>
        </p:blipFill>
        <p:spPr>
          <a:xfrm>
            <a:off x="4215600" y="1336227"/>
            <a:ext cx="7742238" cy="4997898"/>
          </a:xfrm>
        </p:spPr>
      </p:pic>
      <p:sp>
        <p:nvSpPr>
          <p:cNvPr id="8" name="Textplatzhalter 7">
            <a:extLst>
              <a:ext uri="{FF2B5EF4-FFF2-40B4-BE49-F238E27FC236}">
                <a16:creationId xmlns:a16="http://schemas.microsoft.com/office/drawing/2014/main" id="{1A61539C-49E2-D983-16FE-0720E637C695}"/>
              </a:ext>
            </a:extLst>
          </p:cNvPr>
          <p:cNvSpPr>
            <a:spLocks noGrp="1"/>
          </p:cNvSpPr>
          <p:nvPr>
            <p:ph type="body" sz="quarter" idx="16"/>
          </p:nvPr>
        </p:nvSpPr>
        <p:spPr>
          <a:xfrm>
            <a:off x="9453828" y="6088277"/>
            <a:ext cx="2503222" cy="245848"/>
          </a:xfrm>
        </p:spPr>
        <p:txBody>
          <a:bodyPr/>
          <a:lstStyle/>
          <a:p>
            <a:r>
              <a:rPr lang="de-DE" dirty="0"/>
              <a:t>Terminal B und Loop in der Urban Tech Republic</a:t>
            </a:r>
          </a:p>
        </p:txBody>
      </p:sp>
      <p:sp>
        <p:nvSpPr>
          <p:cNvPr id="3" name="Fußzeilenplatzhalter 2">
            <a:extLst>
              <a:ext uri="{FF2B5EF4-FFF2-40B4-BE49-F238E27FC236}">
                <a16:creationId xmlns:a16="http://schemas.microsoft.com/office/drawing/2014/main" id="{91091E83-52B5-8632-FD9B-FE40A4FCA0D4}"/>
              </a:ext>
            </a:extLst>
          </p:cNvPr>
          <p:cNvSpPr>
            <a:spLocks noGrp="1"/>
          </p:cNvSpPr>
          <p:nvPr>
            <p:ph type="ftr" sz="quarter" idx="11"/>
          </p:nvPr>
        </p:nvSpPr>
        <p:spPr/>
        <p:txBody>
          <a:bodyPr/>
          <a:lstStyle/>
          <a:p>
            <a:r>
              <a:rPr lang="da-DK"/>
              <a:t>Lorem ipsum dolor sit amet</a:t>
            </a:r>
            <a:endParaRPr lang="de-DE"/>
          </a:p>
        </p:txBody>
      </p:sp>
    </p:spTree>
    <p:extLst>
      <p:ext uri="{BB962C8B-B14F-4D97-AF65-F5344CB8AC3E}">
        <p14:creationId xmlns:p14="http://schemas.microsoft.com/office/powerpoint/2010/main" val="319591508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3AEB833-3B12-8279-4D57-A6A0E04ED994}"/>
              </a:ext>
            </a:extLst>
          </p:cNvPr>
          <p:cNvSpPr>
            <a:spLocks noGrp="1"/>
          </p:cNvSpPr>
          <p:nvPr>
            <p:ph type="title"/>
          </p:nvPr>
        </p:nvSpPr>
        <p:spPr>
          <a:xfrm>
            <a:off x="231775" y="189844"/>
            <a:ext cx="9737725" cy="915056"/>
          </a:xfrm>
        </p:spPr>
        <p:txBody>
          <a:bodyPr/>
          <a:lstStyle/>
          <a:p>
            <a:r>
              <a:rPr lang="de-DE" dirty="0"/>
              <a:t>Bild links / Text recht</a:t>
            </a:r>
          </a:p>
        </p:txBody>
      </p:sp>
      <p:sp>
        <p:nvSpPr>
          <p:cNvPr id="4" name="Foliennummernplatzhalter 3">
            <a:extLst>
              <a:ext uri="{FF2B5EF4-FFF2-40B4-BE49-F238E27FC236}">
                <a16:creationId xmlns:a16="http://schemas.microsoft.com/office/drawing/2014/main" id="{2D99A2FE-8C3A-0B89-8D09-F9DCD6215441}"/>
              </a:ext>
            </a:extLst>
          </p:cNvPr>
          <p:cNvSpPr>
            <a:spLocks noGrp="1"/>
          </p:cNvSpPr>
          <p:nvPr>
            <p:ph type="sldNum" sz="quarter" idx="12"/>
          </p:nvPr>
        </p:nvSpPr>
        <p:spPr>
          <a:xfrm>
            <a:off x="11612349" y="6469200"/>
            <a:ext cx="360000" cy="180000"/>
          </a:xfrm>
        </p:spPr>
        <p:txBody>
          <a:bodyPr/>
          <a:lstStyle/>
          <a:p>
            <a:fld id="{C68F8025-25EB-49E0-B6E6-6676FB76846B}" type="slidenum">
              <a:rPr lang="de-DE" smtClean="0"/>
              <a:pPr/>
              <a:t>16</a:t>
            </a:fld>
            <a:endParaRPr lang="de-DE"/>
          </a:p>
        </p:txBody>
      </p:sp>
      <p:sp>
        <p:nvSpPr>
          <p:cNvPr id="5" name="Textplatzhalter 4">
            <a:extLst>
              <a:ext uri="{FF2B5EF4-FFF2-40B4-BE49-F238E27FC236}">
                <a16:creationId xmlns:a16="http://schemas.microsoft.com/office/drawing/2014/main" id="{372DC675-2C55-BB2D-C21C-1C32C6EDA774}"/>
              </a:ext>
            </a:extLst>
          </p:cNvPr>
          <p:cNvSpPr>
            <a:spLocks noGrp="1"/>
          </p:cNvSpPr>
          <p:nvPr>
            <p:ph type="body" sz="quarter" idx="13"/>
          </p:nvPr>
        </p:nvSpPr>
        <p:spPr>
          <a:xfrm>
            <a:off x="231775" y="514800"/>
            <a:ext cx="9737725" cy="585787"/>
          </a:xfrm>
        </p:spPr>
        <p:txBody>
          <a:bodyPr/>
          <a:lstStyle/>
          <a:p>
            <a:r>
              <a:rPr lang="de-DE" dirty="0"/>
              <a:t>Subheadline</a:t>
            </a:r>
          </a:p>
        </p:txBody>
      </p:sp>
      <p:sp>
        <p:nvSpPr>
          <p:cNvPr id="6" name="Textplatzhalter 5">
            <a:extLst>
              <a:ext uri="{FF2B5EF4-FFF2-40B4-BE49-F238E27FC236}">
                <a16:creationId xmlns:a16="http://schemas.microsoft.com/office/drawing/2014/main" id="{4C010A77-4510-AADD-1399-64C57466095A}"/>
              </a:ext>
            </a:extLst>
          </p:cNvPr>
          <p:cNvSpPr>
            <a:spLocks noGrp="1"/>
          </p:cNvSpPr>
          <p:nvPr>
            <p:ph type="body" sz="quarter" idx="14"/>
          </p:nvPr>
        </p:nvSpPr>
        <p:spPr>
          <a:xfrm>
            <a:off x="8204200" y="1282700"/>
            <a:ext cx="3756025" cy="5051425"/>
          </a:xfrm>
        </p:spPr>
        <p:txBody>
          <a:bodyPr/>
          <a:lstStyle/>
          <a:p>
            <a:r>
              <a:rPr lang="de-DE" dirty="0"/>
              <a:t>Lorem Ipsum ist in der Industrie</a:t>
            </a:r>
            <a:br>
              <a:rPr lang="de-DE" dirty="0"/>
            </a:br>
            <a:r>
              <a:rPr lang="de-DE" dirty="0"/>
              <a:t>bereits der Standard Demo-Text. </a:t>
            </a:r>
          </a:p>
          <a:p>
            <a:r>
              <a:rPr lang="de-DE" dirty="0"/>
              <a:t>Schriftgröße 18 Pt.:</a:t>
            </a:r>
          </a:p>
          <a:p>
            <a:pPr lvl="1"/>
            <a:r>
              <a:rPr lang="de-DE" dirty="0"/>
              <a:t>Aufzählungsebene 1</a:t>
            </a:r>
          </a:p>
          <a:p>
            <a:pPr lvl="2"/>
            <a:r>
              <a:rPr lang="de-DE" dirty="0"/>
              <a:t>Aufzählungsebene 2</a:t>
            </a:r>
          </a:p>
          <a:p>
            <a:pPr lvl="3"/>
            <a:r>
              <a:rPr lang="de-DE" dirty="0"/>
              <a:t>Aufzählungsebene 3</a:t>
            </a:r>
            <a:br>
              <a:rPr lang="de-DE" dirty="0"/>
            </a:br>
            <a:endParaRPr lang="de-DE" dirty="0"/>
          </a:p>
          <a:p>
            <a:pPr lvl="4"/>
            <a:r>
              <a:rPr lang="de-DE" dirty="0"/>
              <a:t>Schriftgröße 12 Pt.:</a:t>
            </a:r>
          </a:p>
          <a:p>
            <a:pPr lvl="5"/>
            <a:r>
              <a:rPr lang="de-DE" dirty="0"/>
              <a:t>Aufzählungsebene 1</a:t>
            </a:r>
          </a:p>
          <a:p>
            <a:pPr lvl="6"/>
            <a:r>
              <a:rPr lang="de-DE" dirty="0"/>
              <a:t>Aufzählungsebene 2</a:t>
            </a:r>
          </a:p>
          <a:p>
            <a:pPr lvl="7"/>
            <a:r>
              <a:rPr lang="de-DE" dirty="0"/>
              <a:t>Aufzählungsebene 3</a:t>
            </a:r>
          </a:p>
          <a:p>
            <a:pPr lvl="1"/>
            <a:endParaRPr lang="de-DE" dirty="0"/>
          </a:p>
        </p:txBody>
      </p:sp>
      <p:pic>
        <p:nvPicPr>
          <p:cNvPr id="17" name="Bildplatzhalter 16">
            <a:extLst>
              <a:ext uri="{FF2B5EF4-FFF2-40B4-BE49-F238E27FC236}">
                <a16:creationId xmlns:a16="http://schemas.microsoft.com/office/drawing/2014/main" id="{2EAF0B12-F938-13C1-F603-209447A20C54}"/>
              </a:ext>
            </a:extLst>
          </p:cNvPr>
          <p:cNvPicPr>
            <a:picLocks noGrp="1" noChangeAspect="1"/>
          </p:cNvPicPr>
          <p:nvPr>
            <p:ph type="pic" sz="quarter" idx="15"/>
          </p:nvPr>
        </p:nvPicPr>
        <p:blipFill>
          <a:blip r:embed="rId2" cstate="screen">
            <a:extLst>
              <a:ext uri="{28A0092B-C50C-407E-A947-70E740481C1C}">
                <a14:useLocalDpi xmlns:a14="http://schemas.microsoft.com/office/drawing/2010/main"/>
              </a:ext>
            </a:extLst>
          </a:blip>
          <a:srcRect/>
          <a:stretch/>
        </p:blipFill>
        <p:spPr>
          <a:xfrm>
            <a:off x="231775" y="1336227"/>
            <a:ext cx="7742238" cy="4997898"/>
          </a:xfrm>
        </p:spPr>
      </p:pic>
      <p:sp>
        <p:nvSpPr>
          <p:cNvPr id="14" name="Textplatzhalter 13">
            <a:extLst>
              <a:ext uri="{FF2B5EF4-FFF2-40B4-BE49-F238E27FC236}">
                <a16:creationId xmlns:a16="http://schemas.microsoft.com/office/drawing/2014/main" id="{5923F45E-E89E-2A95-F881-EEA7D6F7F16E}"/>
              </a:ext>
            </a:extLst>
          </p:cNvPr>
          <p:cNvSpPr>
            <a:spLocks noGrp="1"/>
          </p:cNvSpPr>
          <p:nvPr>
            <p:ph type="body" sz="quarter" idx="18"/>
          </p:nvPr>
        </p:nvSpPr>
        <p:spPr>
          <a:xfrm>
            <a:off x="7085785" y="6088277"/>
            <a:ext cx="888228" cy="245848"/>
          </a:xfrm>
        </p:spPr>
        <p:txBody>
          <a:bodyPr/>
          <a:lstStyle/>
          <a:p>
            <a:r>
              <a:rPr lang="de-DE" dirty="0"/>
              <a:t>Bildunterschrift</a:t>
            </a:r>
          </a:p>
        </p:txBody>
      </p:sp>
      <p:sp>
        <p:nvSpPr>
          <p:cNvPr id="3" name="Fußzeilenplatzhalter 2">
            <a:extLst>
              <a:ext uri="{FF2B5EF4-FFF2-40B4-BE49-F238E27FC236}">
                <a16:creationId xmlns:a16="http://schemas.microsoft.com/office/drawing/2014/main" id="{01F34CF1-3D3C-51D7-6485-470DB12513FD}"/>
              </a:ext>
            </a:extLst>
          </p:cNvPr>
          <p:cNvSpPr>
            <a:spLocks noGrp="1"/>
          </p:cNvSpPr>
          <p:nvPr>
            <p:ph type="ftr" sz="quarter" idx="11"/>
          </p:nvPr>
        </p:nvSpPr>
        <p:spPr/>
        <p:txBody>
          <a:bodyPr/>
          <a:lstStyle/>
          <a:p>
            <a:r>
              <a:rPr lang="da-DK"/>
              <a:t>Lorem ipsum dolor sit amet</a:t>
            </a:r>
            <a:endParaRPr lang="de-DE"/>
          </a:p>
        </p:txBody>
      </p:sp>
    </p:spTree>
    <p:extLst>
      <p:ext uri="{BB962C8B-B14F-4D97-AF65-F5344CB8AC3E}">
        <p14:creationId xmlns:p14="http://schemas.microsoft.com/office/powerpoint/2010/main" val="277334807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9B4B012-E157-19EF-987C-CBFACE9DB3E4}"/>
              </a:ext>
            </a:extLst>
          </p:cNvPr>
          <p:cNvSpPr>
            <a:spLocks noGrp="1"/>
          </p:cNvSpPr>
          <p:nvPr>
            <p:ph type="title"/>
          </p:nvPr>
        </p:nvSpPr>
        <p:spPr>
          <a:xfrm>
            <a:off x="231775" y="189844"/>
            <a:ext cx="9737725" cy="915056"/>
          </a:xfrm>
        </p:spPr>
        <p:txBody>
          <a:bodyPr/>
          <a:lstStyle/>
          <a:p>
            <a:r>
              <a:rPr lang="de-DE" dirty="0"/>
              <a:t>Ein Bild</a:t>
            </a:r>
          </a:p>
        </p:txBody>
      </p:sp>
      <p:sp>
        <p:nvSpPr>
          <p:cNvPr id="4" name="Foliennummernplatzhalter 3">
            <a:extLst>
              <a:ext uri="{FF2B5EF4-FFF2-40B4-BE49-F238E27FC236}">
                <a16:creationId xmlns:a16="http://schemas.microsoft.com/office/drawing/2014/main" id="{4D06D3C6-D710-90AC-F35D-47C6BCAEF71A}"/>
              </a:ext>
            </a:extLst>
          </p:cNvPr>
          <p:cNvSpPr>
            <a:spLocks noGrp="1"/>
          </p:cNvSpPr>
          <p:nvPr>
            <p:ph type="sldNum" sz="quarter" idx="12"/>
          </p:nvPr>
        </p:nvSpPr>
        <p:spPr>
          <a:xfrm>
            <a:off x="11612349" y="6469200"/>
            <a:ext cx="360000" cy="180000"/>
          </a:xfrm>
        </p:spPr>
        <p:txBody>
          <a:bodyPr/>
          <a:lstStyle/>
          <a:p>
            <a:fld id="{C68F8025-25EB-49E0-B6E6-6676FB76846B}" type="slidenum">
              <a:rPr lang="de-DE" smtClean="0"/>
              <a:pPr/>
              <a:t>17</a:t>
            </a:fld>
            <a:endParaRPr lang="de-DE"/>
          </a:p>
        </p:txBody>
      </p:sp>
      <p:sp>
        <p:nvSpPr>
          <p:cNvPr id="5" name="Textplatzhalter 4">
            <a:extLst>
              <a:ext uri="{FF2B5EF4-FFF2-40B4-BE49-F238E27FC236}">
                <a16:creationId xmlns:a16="http://schemas.microsoft.com/office/drawing/2014/main" id="{06DA9CD5-A5AC-DDAF-6127-85327660A802}"/>
              </a:ext>
            </a:extLst>
          </p:cNvPr>
          <p:cNvSpPr>
            <a:spLocks noGrp="1"/>
          </p:cNvSpPr>
          <p:nvPr>
            <p:ph type="body" sz="quarter" idx="13"/>
          </p:nvPr>
        </p:nvSpPr>
        <p:spPr>
          <a:xfrm>
            <a:off x="231775" y="514800"/>
            <a:ext cx="9737725" cy="585787"/>
          </a:xfrm>
        </p:spPr>
        <p:txBody>
          <a:bodyPr/>
          <a:lstStyle/>
          <a:p>
            <a:r>
              <a:rPr lang="de-DE" dirty="0"/>
              <a:t>Subheadline</a:t>
            </a:r>
          </a:p>
        </p:txBody>
      </p:sp>
      <p:pic>
        <p:nvPicPr>
          <p:cNvPr id="8" name="Bildplatzhalter 7">
            <a:extLst>
              <a:ext uri="{FF2B5EF4-FFF2-40B4-BE49-F238E27FC236}">
                <a16:creationId xmlns:a16="http://schemas.microsoft.com/office/drawing/2014/main" id="{B8C45591-C182-9BDA-9CC6-AA081916C0CD}"/>
              </a:ext>
            </a:extLst>
          </p:cNvPr>
          <p:cNvPicPr>
            <a:picLocks noGrp="1" noChangeAspect="1"/>
          </p:cNvPicPr>
          <p:nvPr>
            <p:ph type="pic" sz="quarter" idx="14"/>
          </p:nvPr>
        </p:nvPicPr>
        <p:blipFill>
          <a:blip r:embed="rId2" cstate="screen">
            <a:extLst>
              <a:ext uri="{28A0092B-C50C-407E-A947-70E740481C1C}">
                <a14:useLocalDpi xmlns:a14="http://schemas.microsoft.com/office/drawing/2010/main"/>
              </a:ext>
            </a:extLst>
          </a:blip>
          <a:srcRect/>
          <a:stretch>
            <a:fillRect/>
          </a:stretch>
        </p:blipFill>
        <p:spPr>
          <a:xfrm>
            <a:off x="231775" y="1337325"/>
            <a:ext cx="11728450" cy="4996800"/>
          </a:xfrm>
        </p:spPr>
      </p:pic>
      <p:sp>
        <p:nvSpPr>
          <p:cNvPr id="12" name="Textplatzhalter 11">
            <a:extLst>
              <a:ext uri="{FF2B5EF4-FFF2-40B4-BE49-F238E27FC236}">
                <a16:creationId xmlns:a16="http://schemas.microsoft.com/office/drawing/2014/main" id="{11130E0F-A0A5-4294-3C96-C4363FEC7D26}"/>
              </a:ext>
            </a:extLst>
          </p:cNvPr>
          <p:cNvSpPr>
            <a:spLocks noGrp="1"/>
          </p:cNvSpPr>
          <p:nvPr>
            <p:ph type="body" sz="quarter" idx="16"/>
          </p:nvPr>
        </p:nvSpPr>
        <p:spPr>
          <a:xfrm>
            <a:off x="11071997" y="6088277"/>
            <a:ext cx="888228" cy="245848"/>
          </a:xfrm>
        </p:spPr>
        <p:txBody>
          <a:bodyPr/>
          <a:lstStyle/>
          <a:p>
            <a:r>
              <a:rPr lang="de-DE" dirty="0"/>
              <a:t>Bildunterschrift</a:t>
            </a:r>
          </a:p>
        </p:txBody>
      </p:sp>
      <p:sp>
        <p:nvSpPr>
          <p:cNvPr id="6" name="Fußzeilenplatzhalter 5">
            <a:extLst>
              <a:ext uri="{FF2B5EF4-FFF2-40B4-BE49-F238E27FC236}">
                <a16:creationId xmlns:a16="http://schemas.microsoft.com/office/drawing/2014/main" id="{9F2B9AE9-7324-E3A8-D8F9-EA2F75BEA7CC}"/>
              </a:ext>
            </a:extLst>
          </p:cNvPr>
          <p:cNvSpPr>
            <a:spLocks noGrp="1"/>
          </p:cNvSpPr>
          <p:nvPr>
            <p:ph type="ftr" sz="quarter" idx="11"/>
          </p:nvPr>
        </p:nvSpPr>
        <p:spPr/>
        <p:txBody>
          <a:bodyPr/>
          <a:lstStyle/>
          <a:p>
            <a:r>
              <a:rPr lang="da-DK"/>
              <a:t>Lorem ipsum dolor sit amet</a:t>
            </a:r>
            <a:endParaRPr lang="de-DE"/>
          </a:p>
        </p:txBody>
      </p:sp>
    </p:spTree>
    <p:extLst>
      <p:ext uri="{BB962C8B-B14F-4D97-AF65-F5344CB8AC3E}">
        <p14:creationId xmlns:p14="http://schemas.microsoft.com/office/powerpoint/2010/main" val="335227299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E6C7643-4C84-45C1-CD1E-D44CE5C9B493}"/>
              </a:ext>
            </a:extLst>
          </p:cNvPr>
          <p:cNvSpPr>
            <a:spLocks noGrp="1"/>
          </p:cNvSpPr>
          <p:nvPr>
            <p:ph type="title"/>
          </p:nvPr>
        </p:nvSpPr>
        <p:spPr>
          <a:xfrm>
            <a:off x="231775" y="189844"/>
            <a:ext cx="9737725" cy="915056"/>
          </a:xfrm>
        </p:spPr>
        <p:txBody>
          <a:bodyPr/>
          <a:lstStyle/>
          <a:p>
            <a:r>
              <a:rPr lang="de-DE" dirty="0"/>
              <a:t>Zwei Bilder</a:t>
            </a:r>
          </a:p>
        </p:txBody>
      </p:sp>
      <p:sp>
        <p:nvSpPr>
          <p:cNvPr id="4" name="Foliennummernplatzhalter 3">
            <a:extLst>
              <a:ext uri="{FF2B5EF4-FFF2-40B4-BE49-F238E27FC236}">
                <a16:creationId xmlns:a16="http://schemas.microsoft.com/office/drawing/2014/main" id="{0D0EF63A-1B66-E3B0-66FC-9E564247947E}"/>
              </a:ext>
            </a:extLst>
          </p:cNvPr>
          <p:cNvSpPr>
            <a:spLocks noGrp="1"/>
          </p:cNvSpPr>
          <p:nvPr>
            <p:ph type="sldNum" sz="quarter" idx="12"/>
          </p:nvPr>
        </p:nvSpPr>
        <p:spPr>
          <a:xfrm>
            <a:off x="11612349" y="6469200"/>
            <a:ext cx="360000" cy="180000"/>
          </a:xfrm>
        </p:spPr>
        <p:txBody>
          <a:bodyPr/>
          <a:lstStyle/>
          <a:p>
            <a:fld id="{C68F8025-25EB-49E0-B6E6-6676FB76846B}" type="slidenum">
              <a:rPr lang="de-DE" smtClean="0"/>
              <a:pPr/>
              <a:t>18</a:t>
            </a:fld>
            <a:endParaRPr lang="de-DE"/>
          </a:p>
        </p:txBody>
      </p:sp>
      <p:sp>
        <p:nvSpPr>
          <p:cNvPr id="5" name="Textplatzhalter 4">
            <a:extLst>
              <a:ext uri="{FF2B5EF4-FFF2-40B4-BE49-F238E27FC236}">
                <a16:creationId xmlns:a16="http://schemas.microsoft.com/office/drawing/2014/main" id="{A402FD90-0097-05AB-882F-BC8C171B4B6C}"/>
              </a:ext>
            </a:extLst>
          </p:cNvPr>
          <p:cNvSpPr>
            <a:spLocks noGrp="1"/>
          </p:cNvSpPr>
          <p:nvPr>
            <p:ph type="body" sz="quarter" idx="13"/>
          </p:nvPr>
        </p:nvSpPr>
        <p:spPr>
          <a:xfrm>
            <a:off x="231775" y="514800"/>
            <a:ext cx="9737725" cy="585787"/>
          </a:xfrm>
        </p:spPr>
        <p:txBody>
          <a:bodyPr/>
          <a:lstStyle/>
          <a:p>
            <a:r>
              <a:rPr lang="de-DE" dirty="0"/>
              <a:t>Subheadline</a:t>
            </a:r>
          </a:p>
        </p:txBody>
      </p:sp>
      <p:pic>
        <p:nvPicPr>
          <p:cNvPr id="13" name="Bildplatzhalter 12">
            <a:extLst>
              <a:ext uri="{FF2B5EF4-FFF2-40B4-BE49-F238E27FC236}">
                <a16:creationId xmlns:a16="http://schemas.microsoft.com/office/drawing/2014/main" id="{83054221-6D88-1F59-D495-38AC27D7637B}"/>
              </a:ext>
            </a:extLst>
          </p:cNvPr>
          <p:cNvPicPr>
            <a:picLocks noGrp="1" noChangeAspect="1"/>
          </p:cNvPicPr>
          <p:nvPr>
            <p:ph type="pic" sz="quarter" idx="14"/>
          </p:nvPr>
        </p:nvPicPr>
        <p:blipFill>
          <a:blip r:embed="rId2" cstate="print">
            <a:extLst>
              <a:ext uri="{28A0092B-C50C-407E-A947-70E740481C1C}">
                <a14:useLocalDpi xmlns:a14="http://schemas.microsoft.com/office/drawing/2010/main"/>
              </a:ext>
            </a:extLst>
          </a:blip>
          <a:srcRect/>
          <a:stretch>
            <a:fillRect/>
          </a:stretch>
        </p:blipFill>
        <p:spPr>
          <a:xfrm>
            <a:off x="6213600" y="1336648"/>
            <a:ext cx="5748337" cy="4996800"/>
          </a:xfrm>
        </p:spPr>
      </p:pic>
      <p:sp>
        <p:nvSpPr>
          <p:cNvPr id="7" name="Textplatzhalter 6">
            <a:extLst>
              <a:ext uri="{FF2B5EF4-FFF2-40B4-BE49-F238E27FC236}">
                <a16:creationId xmlns:a16="http://schemas.microsoft.com/office/drawing/2014/main" id="{EA0198F4-AC1E-8361-3F70-B28B9A89A28C}"/>
              </a:ext>
            </a:extLst>
          </p:cNvPr>
          <p:cNvSpPr>
            <a:spLocks noGrp="1"/>
          </p:cNvSpPr>
          <p:nvPr>
            <p:ph type="body" sz="quarter" idx="16"/>
          </p:nvPr>
        </p:nvSpPr>
        <p:spPr>
          <a:xfrm>
            <a:off x="11073585" y="6088277"/>
            <a:ext cx="888228" cy="245848"/>
          </a:xfrm>
        </p:spPr>
        <p:txBody>
          <a:bodyPr/>
          <a:lstStyle/>
          <a:p>
            <a:r>
              <a:rPr lang="de-DE" dirty="0"/>
              <a:t>Bildunterschrift</a:t>
            </a:r>
          </a:p>
        </p:txBody>
      </p:sp>
      <p:pic>
        <p:nvPicPr>
          <p:cNvPr id="11" name="Bildplatzhalter 10">
            <a:extLst>
              <a:ext uri="{FF2B5EF4-FFF2-40B4-BE49-F238E27FC236}">
                <a16:creationId xmlns:a16="http://schemas.microsoft.com/office/drawing/2014/main" id="{A5F2FA90-95B0-53D5-2D46-78B3907EAAF3}"/>
              </a:ext>
            </a:extLst>
          </p:cNvPr>
          <p:cNvPicPr>
            <a:picLocks noGrp="1" noChangeAspect="1"/>
          </p:cNvPicPr>
          <p:nvPr>
            <p:ph type="pic" sz="quarter" idx="17"/>
          </p:nvPr>
        </p:nvPicPr>
        <p:blipFill>
          <a:blip r:embed="rId3" cstate="print">
            <a:extLst>
              <a:ext uri="{28A0092B-C50C-407E-A947-70E740481C1C}">
                <a14:useLocalDpi xmlns:a14="http://schemas.microsoft.com/office/drawing/2010/main"/>
              </a:ext>
            </a:extLst>
          </a:blip>
          <a:srcRect/>
          <a:stretch>
            <a:fillRect/>
          </a:stretch>
        </p:blipFill>
        <p:spPr>
          <a:xfrm>
            <a:off x="230063" y="1336648"/>
            <a:ext cx="5748337" cy="4996800"/>
          </a:xfrm>
        </p:spPr>
      </p:pic>
      <p:sp>
        <p:nvSpPr>
          <p:cNvPr id="9" name="Textplatzhalter 8">
            <a:extLst>
              <a:ext uri="{FF2B5EF4-FFF2-40B4-BE49-F238E27FC236}">
                <a16:creationId xmlns:a16="http://schemas.microsoft.com/office/drawing/2014/main" id="{94B82C97-5EBF-C633-335E-9F951F6A7DD7}"/>
              </a:ext>
            </a:extLst>
          </p:cNvPr>
          <p:cNvSpPr>
            <a:spLocks noGrp="1"/>
          </p:cNvSpPr>
          <p:nvPr>
            <p:ph type="body" sz="quarter" idx="18"/>
          </p:nvPr>
        </p:nvSpPr>
        <p:spPr>
          <a:xfrm>
            <a:off x="5090297" y="6088277"/>
            <a:ext cx="888228" cy="245848"/>
          </a:xfrm>
        </p:spPr>
        <p:txBody>
          <a:bodyPr/>
          <a:lstStyle/>
          <a:p>
            <a:r>
              <a:rPr lang="de-DE" dirty="0"/>
              <a:t>Bildunterschrift</a:t>
            </a:r>
          </a:p>
        </p:txBody>
      </p:sp>
      <p:sp>
        <p:nvSpPr>
          <p:cNvPr id="6" name="Fußzeilenplatzhalter 5">
            <a:extLst>
              <a:ext uri="{FF2B5EF4-FFF2-40B4-BE49-F238E27FC236}">
                <a16:creationId xmlns:a16="http://schemas.microsoft.com/office/drawing/2014/main" id="{3F7FC0B9-57A8-82F9-862E-AF2A0B715764}"/>
              </a:ext>
            </a:extLst>
          </p:cNvPr>
          <p:cNvSpPr>
            <a:spLocks noGrp="1"/>
          </p:cNvSpPr>
          <p:nvPr>
            <p:ph type="ftr" sz="quarter" idx="11"/>
          </p:nvPr>
        </p:nvSpPr>
        <p:spPr/>
        <p:txBody>
          <a:bodyPr/>
          <a:lstStyle/>
          <a:p>
            <a:r>
              <a:rPr lang="da-DK"/>
              <a:t>Lorem ipsum dolor sit amet</a:t>
            </a:r>
            <a:endParaRPr lang="de-DE"/>
          </a:p>
        </p:txBody>
      </p:sp>
    </p:spTree>
    <p:extLst>
      <p:ext uri="{BB962C8B-B14F-4D97-AF65-F5344CB8AC3E}">
        <p14:creationId xmlns:p14="http://schemas.microsoft.com/office/powerpoint/2010/main" val="169471474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A51F7DD-F9D6-C214-2C6C-B2284F677667}"/>
              </a:ext>
            </a:extLst>
          </p:cNvPr>
          <p:cNvSpPr>
            <a:spLocks noGrp="1"/>
          </p:cNvSpPr>
          <p:nvPr>
            <p:ph type="title"/>
          </p:nvPr>
        </p:nvSpPr>
        <p:spPr>
          <a:xfrm>
            <a:off x="231775" y="189844"/>
            <a:ext cx="9737725" cy="915056"/>
          </a:xfrm>
        </p:spPr>
        <p:txBody>
          <a:bodyPr/>
          <a:lstStyle/>
          <a:p>
            <a:r>
              <a:rPr lang="de-DE" dirty="0"/>
              <a:t>Vier Bilder</a:t>
            </a:r>
          </a:p>
        </p:txBody>
      </p:sp>
      <p:sp>
        <p:nvSpPr>
          <p:cNvPr id="4" name="Foliennummernplatzhalter 3">
            <a:extLst>
              <a:ext uri="{FF2B5EF4-FFF2-40B4-BE49-F238E27FC236}">
                <a16:creationId xmlns:a16="http://schemas.microsoft.com/office/drawing/2014/main" id="{9963A0F1-24F4-36AC-D90E-8B6CE97AE5A0}"/>
              </a:ext>
            </a:extLst>
          </p:cNvPr>
          <p:cNvSpPr>
            <a:spLocks noGrp="1"/>
          </p:cNvSpPr>
          <p:nvPr>
            <p:ph type="sldNum" sz="quarter" idx="12"/>
          </p:nvPr>
        </p:nvSpPr>
        <p:spPr>
          <a:xfrm>
            <a:off x="11612349" y="6469200"/>
            <a:ext cx="360000" cy="180000"/>
          </a:xfrm>
        </p:spPr>
        <p:txBody>
          <a:bodyPr/>
          <a:lstStyle/>
          <a:p>
            <a:fld id="{C68F8025-25EB-49E0-B6E6-6676FB76846B}" type="slidenum">
              <a:rPr lang="de-DE" smtClean="0"/>
              <a:pPr/>
              <a:t>19</a:t>
            </a:fld>
            <a:endParaRPr lang="de-DE"/>
          </a:p>
        </p:txBody>
      </p:sp>
      <p:sp>
        <p:nvSpPr>
          <p:cNvPr id="5" name="Textplatzhalter 4">
            <a:extLst>
              <a:ext uri="{FF2B5EF4-FFF2-40B4-BE49-F238E27FC236}">
                <a16:creationId xmlns:a16="http://schemas.microsoft.com/office/drawing/2014/main" id="{C3BA13B6-8927-6F37-F022-805C874371A8}"/>
              </a:ext>
            </a:extLst>
          </p:cNvPr>
          <p:cNvSpPr>
            <a:spLocks noGrp="1"/>
          </p:cNvSpPr>
          <p:nvPr>
            <p:ph type="body" sz="quarter" idx="13"/>
          </p:nvPr>
        </p:nvSpPr>
        <p:spPr>
          <a:xfrm>
            <a:off x="231775" y="514800"/>
            <a:ext cx="9737725" cy="585787"/>
          </a:xfrm>
        </p:spPr>
        <p:txBody>
          <a:bodyPr/>
          <a:lstStyle/>
          <a:p>
            <a:r>
              <a:rPr lang="de-DE" dirty="0"/>
              <a:t>Subheadline</a:t>
            </a:r>
          </a:p>
        </p:txBody>
      </p:sp>
      <p:pic>
        <p:nvPicPr>
          <p:cNvPr id="19" name="Bildplatzhalter 18">
            <a:extLst>
              <a:ext uri="{FF2B5EF4-FFF2-40B4-BE49-F238E27FC236}">
                <a16:creationId xmlns:a16="http://schemas.microsoft.com/office/drawing/2014/main" id="{7AFAD58E-ECFB-289E-3A99-2E084A973564}"/>
              </a:ext>
            </a:extLst>
          </p:cNvPr>
          <p:cNvPicPr>
            <a:picLocks noGrp="1" noChangeAspect="1"/>
          </p:cNvPicPr>
          <p:nvPr>
            <p:ph type="pic" sz="quarter" idx="14"/>
          </p:nvPr>
        </p:nvPicPr>
        <p:blipFill>
          <a:blip r:embed="rId3" cstate="screen">
            <a:extLst>
              <a:ext uri="{28A0092B-C50C-407E-A947-70E740481C1C}">
                <a14:useLocalDpi xmlns:a14="http://schemas.microsoft.com/office/drawing/2010/main"/>
              </a:ext>
            </a:extLst>
          </a:blip>
          <a:srcRect/>
          <a:stretch>
            <a:fillRect/>
          </a:stretch>
        </p:blipFill>
        <p:spPr>
          <a:xfrm>
            <a:off x="6213600" y="3951000"/>
            <a:ext cx="5748337" cy="2383125"/>
          </a:xfrm>
        </p:spPr>
      </p:pic>
      <p:sp>
        <p:nvSpPr>
          <p:cNvPr id="7" name="Textplatzhalter 6">
            <a:extLst>
              <a:ext uri="{FF2B5EF4-FFF2-40B4-BE49-F238E27FC236}">
                <a16:creationId xmlns:a16="http://schemas.microsoft.com/office/drawing/2014/main" id="{59D2C3B8-7FE2-2430-3481-9541F9DCD2AD}"/>
              </a:ext>
            </a:extLst>
          </p:cNvPr>
          <p:cNvSpPr>
            <a:spLocks noGrp="1"/>
          </p:cNvSpPr>
          <p:nvPr>
            <p:ph type="body" sz="quarter" idx="16"/>
          </p:nvPr>
        </p:nvSpPr>
        <p:spPr>
          <a:xfrm>
            <a:off x="10850398" y="6088277"/>
            <a:ext cx="1109827" cy="245848"/>
          </a:xfrm>
        </p:spPr>
        <p:txBody>
          <a:bodyPr/>
          <a:lstStyle/>
          <a:p>
            <a:r>
              <a:rPr lang="de-DE" dirty="0"/>
              <a:t>Terminal B mit Loop</a:t>
            </a:r>
          </a:p>
        </p:txBody>
      </p:sp>
      <p:pic>
        <p:nvPicPr>
          <p:cNvPr id="21" name="Bildplatzhalter 20">
            <a:extLst>
              <a:ext uri="{FF2B5EF4-FFF2-40B4-BE49-F238E27FC236}">
                <a16:creationId xmlns:a16="http://schemas.microsoft.com/office/drawing/2014/main" id="{941EB315-06C1-9E87-797A-24AF738FBC44}"/>
              </a:ext>
            </a:extLst>
          </p:cNvPr>
          <p:cNvPicPr>
            <a:picLocks noGrp="1" noChangeAspect="1"/>
          </p:cNvPicPr>
          <p:nvPr>
            <p:ph type="pic" sz="quarter" idx="17"/>
          </p:nvPr>
        </p:nvPicPr>
        <p:blipFill>
          <a:blip r:embed="rId4" cstate="screen">
            <a:extLst>
              <a:ext uri="{28A0092B-C50C-407E-A947-70E740481C1C}">
                <a14:useLocalDpi xmlns:a14="http://schemas.microsoft.com/office/drawing/2010/main"/>
              </a:ext>
            </a:extLst>
          </a:blip>
          <a:srcRect/>
          <a:stretch>
            <a:fillRect/>
          </a:stretch>
        </p:blipFill>
        <p:spPr>
          <a:xfrm>
            <a:off x="230063" y="3951001"/>
            <a:ext cx="5748337" cy="2383124"/>
          </a:xfrm>
        </p:spPr>
      </p:pic>
      <p:sp>
        <p:nvSpPr>
          <p:cNvPr id="9" name="Textplatzhalter 8">
            <a:extLst>
              <a:ext uri="{FF2B5EF4-FFF2-40B4-BE49-F238E27FC236}">
                <a16:creationId xmlns:a16="http://schemas.microsoft.com/office/drawing/2014/main" id="{11E865CF-9E72-9BBE-31AD-D83C0CC863E4}"/>
              </a:ext>
            </a:extLst>
          </p:cNvPr>
          <p:cNvSpPr>
            <a:spLocks noGrp="1"/>
          </p:cNvSpPr>
          <p:nvPr>
            <p:ph type="body" sz="quarter" idx="18"/>
          </p:nvPr>
        </p:nvSpPr>
        <p:spPr>
          <a:xfrm>
            <a:off x="3722230" y="6088277"/>
            <a:ext cx="2256295" cy="245848"/>
          </a:xfrm>
        </p:spPr>
        <p:txBody>
          <a:bodyPr/>
          <a:lstStyle/>
          <a:p>
            <a:r>
              <a:rPr lang="de-DE" dirty="0"/>
              <a:t>Windmühlenplatz im Schumacher Quartier</a:t>
            </a:r>
          </a:p>
        </p:txBody>
      </p:sp>
      <p:pic>
        <p:nvPicPr>
          <p:cNvPr id="17" name="Bildplatzhalter 16">
            <a:extLst>
              <a:ext uri="{FF2B5EF4-FFF2-40B4-BE49-F238E27FC236}">
                <a16:creationId xmlns:a16="http://schemas.microsoft.com/office/drawing/2014/main" id="{2625CDF4-7FE9-9F27-E420-A60BC5D82391}"/>
              </a:ext>
            </a:extLst>
          </p:cNvPr>
          <p:cNvPicPr>
            <a:picLocks noGrp="1" noChangeAspect="1"/>
          </p:cNvPicPr>
          <p:nvPr>
            <p:ph type="pic" sz="quarter" idx="19"/>
          </p:nvPr>
        </p:nvPicPr>
        <p:blipFill>
          <a:blip r:embed="rId5" cstate="screen">
            <a:extLst>
              <a:ext uri="{28A0092B-C50C-407E-A947-70E740481C1C}">
                <a14:useLocalDpi xmlns:a14="http://schemas.microsoft.com/office/drawing/2010/main"/>
              </a:ext>
            </a:extLst>
          </a:blip>
          <a:srcRect/>
          <a:stretch>
            <a:fillRect/>
          </a:stretch>
        </p:blipFill>
        <p:spPr>
          <a:xfrm>
            <a:off x="6211890" y="1334231"/>
            <a:ext cx="5748337" cy="2383125"/>
          </a:xfrm>
        </p:spPr>
      </p:pic>
      <p:sp>
        <p:nvSpPr>
          <p:cNvPr id="11" name="Textplatzhalter 10">
            <a:extLst>
              <a:ext uri="{FF2B5EF4-FFF2-40B4-BE49-F238E27FC236}">
                <a16:creationId xmlns:a16="http://schemas.microsoft.com/office/drawing/2014/main" id="{2DB168E0-E3D4-611D-EC47-05B27EA2400B}"/>
              </a:ext>
            </a:extLst>
          </p:cNvPr>
          <p:cNvSpPr>
            <a:spLocks noGrp="1"/>
          </p:cNvSpPr>
          <p:nvPr>
            <p:ph type="body" sz="quarter" idx="20"/>
          </p:nvPr>
        </p:nvSpPr>
        <p:spPr>
          <a:xfrm>
            <a:off x="9917835" y="3472077"/>
            <a:ext cx="2042390" cy="245848"/>
          </a:xfrm>
        </p:spPr>
        <p:txBody>
          <a:bodyPr/>
          <a:lstStyle/>
          <a:p>
            <a:r>
              <a:rPr lang="de-DE" dirty="0"/>
              <a:t>Quartiersplatz im Schumacher Quartier</a:t>
            </a:r>
          </a:p>
        </p:txBody>
      </p:sp>
      <p:pic>
        <p:nvPicPr>
          <p:cNvPr id="15" name="Bildplatzhalter 14">
            <a:extLst>
              <a:ext uri="{FF2B5EF4-FFF2-40B4-BE49-F238E27FC236}">
                <a16:creationId xmlns:a16="http://schemas.microsoft.com/office/drawing/2014/main" id="{81EAA6FB-3F47-E09A-A8C5-C91E0EB0ED93}"/>
              </a:ext>
            </a:extLst>
          </p:cNvPr>
          <p:cNvPicPr>
            <a:picLocks noGrp="1" noChangeAspect="1"/>
          </p:cNvPicPr>
          <p:nvPr>
            <p:ph type="pic" sz="quarter" idx="21"/>
          </p:nvPr>
        </p:nvPicPr>
        <p:blipFill>
          <a:blip r:embed="rId6" cstate="screen">
            <a:extLst>
              <a:ext uri="{28A0092B-C50C-407E-A947-70E740481C1C}">
                <a14:useLocalDpi xmlns:a14="http://schemas.microsoft.com/office/drawing/2010/main"/>
              </a:ext>
            </a:extLst>
          </a:blip>
          <a:srcRect/>
          <a:stretch>
            <a:fillRect/>
          </a:stretch>
        </p:blipFill>
        <p:spPr>
          <a:xfrm>
            <a:off x="231776" y="1334231"/>
            <a:ext cx="5748337" cy="2383125"/>
          </a:xfrm>
        </p:spPr>
      </p:pic>
      <p:sp>
        <p:nvSpPr>
          <p:cNvPr id="13" name="Textplatzhalter 12">
            <a:extLst>
              <a:ext uri="{FF2B5EF4-FFF2-40B4-BE49-F238E27FC236}">
                <a16:creationId xmlns:a16="http://schemas.microsoft.com/office/drawing/2014/main" id="{D8DD8827-ABE4-4477-2D8A-DA0D157565FB}"/>
              </a:ext>
            </a:extLst>
          </p:cNvPr>
          <p:cNvSpPr>
            <a:spLocks noGrp="1"/>
          </p:cNvSpPr>
          <p:nvPr>
            <p:ph type="body" sz="quarter" idx="22"/>
          </p:nvPr>
        </p:nvSpPr>
        <p:spPr>
          <a:xfrm>
            <a:off x="4868698" y="3472077"/>
            <a:ext cx="1109827" cy="245848"/>
          </a:xfrm>
        </p:spPr>
        <p:txBody>
          <a:bodyPr/>
          <a:lstStyle/>
          <a:p>
            <a:r>
              <a:rPr lang="de-DE" dirty="0"/>
              <a:t>Terminal B mit Loop</a:t>
            </a:r>
          </a:p>
        </p:txBody>
      </p:sp>
      <p:sp>
        <p:nvSpPr>
          <p:cNvPr id="3" name="Fußzeilenplatzhalter 2">
            <a:extLst>
              <a:ext uri="{FF2B5EF4-FFF2-40B4-BE49-F238E27FC236}">
                <a16:creationId xmlns:a16="http://schemas.microsoft.com/office/drawing/2014/main" id="{63A361E6-1CB3-5C6E-3BB9-BCD633F0E4F8}"/>
              </a:ext>
            </a:extLst>
          </p:cNvPr>
          <p:cNvSpPr>
            <a:spLocks noGrp="1"/>
          </p:cNvSpPr>
          <p:nvPr>
            <p:ph type="ftr" sz="quarter" idx="11"/>
          </p:nvPr>
        </p:nvSpPr>
        <p:spPr/>
        <p:txBody>
          <a:bodyPr/>
          <a:lstStyle/>
          <a:p>
            <a:r>
              <a:rPr lang="da-DK"/>
              <a:t>Lorem ipsum dolor sit amet</a:t>
            </a:r>
            <a:endParaRPr lang="de-DE"/>
          </a:p>
        </p:txBody>
      </p:sp>
    </p:spTree>
    <p:extLst>
      <p:ext uri="{BB962C8B-B14F-4D97-AF65-F5344CB8AC3E}">
        <p14:creationId xmlns:p14="http://schemas.microsoft.com/office/powerpoint/2010/main" val="198166596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Bildplatzhalter 5">
            <a:extLst>
              <a:ext uri="{FF2B5EF4-FFF2-40B4-BE49-F238E27FC236}">
                <a16:creationId xmlns:a16="http://schemas.microsoft.com/office/drawing/2014/main" id="{67AA1565-2951-78EF-EB24-BE10808F48B8}"/>
              </a:ext>
            </a:extLst>
          </p:cNvPr>
          <p:cNvPicPr>
            <a:picLocks noGrp="1" noChangeAspect="1"/>
          </p:cNvPicPr>
          <p:nvPr>
            <p:ph type="pic" sz="quarter" idx="14"/>
          </p:nvPr>
        </p:nvPicPr>
        <p:blipFill>
          <a:blip r:embed="rId2" cstate="screen">
            <a:extLst>
              <a:ext uri="{28A0092B-C50C-407E-A947-70E740481C1C}">
                <a14:useLocalDpi xmlns:a14="http://schemas.microsoft.com/office/drawing/2010/main"/>
              </a:ext>
            </a:extLst>
          </a:blip>
          <a:srcRect/>
          <a:stretch>
            <a:fillRect/>
          </a:stretch>
        </p:blipFill>
        <p:spPr>
          <a:xfrm>
            <a:off x="0" y="0"/>
            <a:ext cx="12192000" cy="6858000"/>
          </a:xfrm>
          <a:prstGeom prst="rect">
            <a:avLst/>
          </a:prstGeom>
        </p:spPr>
      </p:pic>
      <p:sp>
        <p:nvSpPr>
          <p:cNvPr id="3" name="Titel 2">
            <a:extLst>
              <a:ext uri="{FF2B5EF4-FFF2-40B4-BE49-F238E27FC236}">
                <a16:creationId xmlns:a16="http://schemas.microsoft.com/office/drawing/2014/main" id="{B0D258E6-25C3-1AB9-4241-2E24E0DE8931}"/>
              </a:ext>
            </a:extLst>
          </p:cNvPr>
          <p:cNvSpPr>
            <a:spLocks noGrp="1"/>
          </p:cNvSpPr>
          <p:nvPr>
            <p:ph type="title"/>
          </p:nvPr>
        </p:nvSpPr>
        <p:spPr/>
        <p:txBody>
          <a:bodyPr/>
          <a:lstStyle/>
          <a:p>
            <a:r>
              <a:rPr lang="de-DE" dirty="0"/>
              <a:t>Bild Vollfläche</a:t>
            </a:r>
          </a:p>
        </p:txBody>
      </p:sp>
      <p:sp>
        <p:nvSpPr>
          <p:cNvPr id="4" name="Textplatzhalter 3">
            <a:extLst>
              <a:ext uri="{FF2B5EF4-FFF2-40B4-BE49-F238E27FC236}">
                <a16:creationId xmlns:a16="http://schemas.microsoft.com/office/drawing/2014/main" id="{14B97D0C-B203-0318-B1D6-F01C84326149}"/>
              </a:ext>
            </a:extLst>
          </p:cNvPr>
          <p:cNvSpPr>
            <a:spLocks noGrp="1"/>
          </p:cNvSpPr>
          <p:nvPr>
            <p:ph type="body" sz="quarter" idx="13"/>
          </p:nvPr>
        </p:nvSpPr>
        <p:spPr/>
        <p:txBody>
          <a:bodyPr/>
          <a:lstStyle/>
          <a:p>
            <a:r>
              <a:rPr lang="de-DE" dirty="0"/>
              <a:t>Subheadline</a:t>
            </a:r>
          </a:p>
        </p:txBody>
      </p:sp>
    </p:spTree>
    <p:extLst>
      <p:ext uri="{BB962C8B-B14F-4D97-AF65-F5344CB8AC3E}">
        <p14:creationId xmlns:p14="http://schemas.microsoft.com/office/powerpoint/2010/main" val="49698377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F5BFF2-C397-4D58-BC1C-A0C31F2412AC}"/>
            </a:ext>
          </a:extLst>
        </p:cNvPr>
        <p:cNvGrpSpPr/>
        <p:nvPr/>
      </p:nvGrpSpPr>
      <p:grpSpPr>
        <a:xfrm>
          <a:off x="0" y="0"/>
          <a:ext cx="0" cy="0"/>
          <a:chOff x="0" y="0"/>
          <a:chExt cx="0" cy="0"/>
        </a:xfrm>
      </p:grpSpPr>
      <p:pic>
        <p:nvPicPr>
          <p:cNvPr id="7" name="Bildplatzhalter 6">
            <a:extLst>
              <a:ext uri="{FF2B5EF4-FFF2-40B4-BE49-F238E27FC236}">
                <a16:creationId xmlns:a16="http://schemas.microsoft.com/office/drawing/2014/main" id="{5F6ACEA5-3784-B4FC-2DA4-C507F1860D48}"/>
              </a:ext>
            </a:extLst>
          </p:cNvPr>
          <p:cNvPicPr>
            <a:picLocks noGrp="1" noChangeAspect="1"/>
          </p:cNvPicPr>
          <p:nvPr>
            <p:ph type="pic" sz="quarter" idx="14"/>
          </p:nvPr>
        </p:nvPicPr>
        <p:blipFill>
          <a:blip r:embed="rId2" cstate="screen">
            <a:extLst>
              <a:ext uri="{28A0092B-C50C-407E-A947-70E740481C1C}">
                <a14:useLocalDpi xmlns:a14="http://schemas.microsoft.com/office/drawing/2010/main"/>
              </a:ext>
            </a:extLst>
          </a:blip>
          <a:srcRect/>
          <a:stretch>
            <a:fillRect/>
          </a:stretch>
        </p:blipFill>
        <p:spPr>
          <a:xfrm>
            <a:off x="0" y="0"/>
            <a:ext cx="12192000" cy="6334125"/>
          </a:xfrm>
          <a:prstGeom prst="rect">
            <a:avLst/>
          </a:prstGeom>
        </p:spPr>
      </p:pic>
      <p:sp>
        <p:nvSpPr>
          <p:cNvPr id="4" name="Foliennummernplatzhalter 3">
            <a:extLst>
              <a:ext uri="{FF2B5EF4-FFF2-40B4-BE49-F238E27FC236}">
                <a16:creationId xmlns:a16="http://schemas.microsoft.com/office/drawing/2014/main" id="{4B33E782-75A8-78F8-1BCA-BFA179097C7F}"/>
              </a:ext>
            </a:extLst>
          </p:cNvPr>
          <p:cNvSpPr>
            <a:spLocks noGrp="1"/>
          </p:cNvSpPr>
          <p:nvPr>
            <p:ph type="sldNum" sz="quarter" idx="16"/>
          </p:nvPr>
        </p:nvSpPr>
        <p:spPr/>
        <p:txBody>
          <a:bodyPr/>
          <a:lstStyle/>
          <a:p>
            <a:fld id="{C68F8025-25EB-49E0-B6E6-6676FB76846B}" type="slidenum">
              <a:rPr lang="de-DE" smtClean="0"/>
              <a:pPr/>
              <a:t>21</a:t>
            </a:fld>
            <a:endParaRPr lang="de-DE" dirty="0">
              <a:solidFill>
                <a:schemeClr val="bg1"/>
              </a:solidFill>
            </a:endParaRPr>
          </a:p>
        </p:txBody>
      </p:sp>
      <p:sp>
        <p:nvSpPr>
          <p:cNvPr id="5" name="Textplatzhalter 4">
            <a:extLst>
              <a:ext uri="{FF2B5EF4-FFF2-40B4-BE49-F238E27FC236}">
                <a16:creationId xmlns:a16="http://schemas.microsoft.com/office/drawing/2014/main" id="{247FA7D6-3A21-5CFB-DDDE-76F43194C5CF}"/>
              </a:ext>
            </a:extLst>
          </p:cNvPr>
          <p:cNvSpPr>
            <a:spLocks noGrp="1"/>
          </p:cNvSpPr>
          <p:nvPr>
            <p:ph type="body" sz="quarter" idx="17"/>
          </p:nvPr>
        </p:nvSpPr>
        <p:spPr>
          <a:xfrm>
            <a:off x="0" y="0"/>
            <a:ext cx="5980113" cy="2093655"/>
          </a:xfrm>
        </p:spPr>
        <p:txBody>
          <a:bodyPr/>
          <a:lstStyle/>
          <a:p>
            <a:r>
              <a:rPr lang="de-DE" dirty="0"/>
              <a:t>Bild Vollfläche</a:t>
            </a:r>
          </a:p>
          <a:p>
            <a:pPr lvl="1"/>
            <a:r>
              <a:rPr lang="de-DE" dirty="0" err="1"/>
              <a:t>Textbox</a:t>
            </a:r>
            <a:r>
              <a:rPr lang="de-DE" dirty="0"/>
              <a:t> links</a:t>
            </a:r>
          </a:p>
          <a:p>
            <a:pPr lvl="2"/>
            <a:r>
              <a:rPr lang="de-DE" dirty="0"/>
              <a:t>Lorem Ipsum ist ein einfacher Demo-Text für die Print- und Schriftindustrie. Lorem Ipsum ist in der Industrie bereits der Standard Demo-Text seit 1500, als ein unbekannter Schriftsteller eine Hand voll Wörter nahm und diese durcheinander warf um ein Musterbuch zu erstellen. Lorem Ipsum.</a:t>
            </a:r>
          </a:p>
        </p:txBody>
      </p:sp>
      <p:sp>
        <p:nvSpPr>
          <p:cNvPr id="3" name="Fußzeilenplatzhalter 2">
            <a:extLst>
              <a:ext uri="{FF2B5EF4-FFF2-40B4-BE49-F238E27FC236}">
                <a16:creationId xmlns:a16="http://schemas.microsoft.com/office/drawing/2014/main" id="{F55CF343-230B-985B-7E63-C7EEBA7280C3}"/>
              </a:ext>
            </a:extLst>
          </p:cNvPr>
          <p:cNvSpPr>
            <a:spLocks noGrp="1"/>
          </p:cNvSpPr>
          <p:nvPr>
            <p:ph type="ftr" sz="quarter" idx="15"/>
          </p:nvPr>
        </p:nvSpPr>
        <p:spPr/>
        <p:txBody>
          <a:bodyPr/>
          <a:lstStyle/>
          <a:p>
            <a:r>
              <a:rPr lang="da-DK"/>
              <a:t>Lorem ipsum dolor sit amet</a:t>
            </a:r>
            <a:endParaRPr lang="de-DE" dirty="0"/>
          </a:p>
        </p:txBody>
      </p:sp>
    </p:spTree>
    <p:extLst>
      <p:ext uri="{BB962C8B-B14F-4D97-AF65-F5344CB8AC3E}">
        <p14:creationId xmlns:p14="http://schemas.microsoft.com/office/powerpoint/2010/main" val="83289786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9781EE-D5C7-D259-A2D5-E1C6499ABEA2}"/>
            </a:ext>
          </a:extLst>
        </p:cNvPr>
        <p:cNvGrpSpPr/>
        <p:nvPr/>
      </p:nvGrpSpPr>
      <p:grpSpPr>
        <a:xfrm>
          <a:off x="0" y="0"/>
          <a:ext cx="0" cy="0"/>
          <a:chOff x="0" y="0"/>
          <a:chExt cx="0" cy="0"/>
        </a:xfrm>
      </p:grpSpPr>
      <p:pic>
        <p:nvPicPr>
          <p:cNvPr id="9" name="Bildplatzhalter 6">
            <a:extLst>
              <a:ext uri="{FF2B5EF4-FFF2-40B4-BE49-F238E27FC236}">
                <a16:creationId xmlns:a16="http://schemas.microsoft.com/office/drawing/2014/main" id="{E0AF0E42-880D-C526-4F3D-EA4BABF2D62E}"/>
              </a:ext>
            </a:extLst>
          </p:cNvPr>
          <p:cNvPicPr>
            <a:picLocks noGrp="1" noChangeAspect="1"/>
          </p:cNvPicPr>
          <p:nvPr>
            <p:ph type="pic" sz="quarter" idx="14"/>
          </p:nvPr>
        </p:nvPicPr>
        <p:blipFill>
          <a:blip r:embed="rId2" cstate="screen">
            <a:extLst>
              <a:ext uri="{28A0092B-C50C-407E-A947-70E740481C1C}">
                <a14:useLocalDpi xmlns:a14="http://schemas.microsoft.com/office/drawing/2010/main"/>
              </a:ext>
            </a:extLst>
          </a:blip>
          <a:srcRect/>
          <a:stretch>
            <a:fillRect/>
          </a:stretch>
        </p:blipFill>
        <p:spPr>
          <a:xfrm>
            <a:off x="0" y="0"/>
            <a:ext cx="12192000" cy="6334125"/>
          </a:xfrm>
          <a:prstGeom prst="rect">
            <a:avLst/>
          </a:prstGeom>
        </p:spPr>
      </p:pic>
      <p:sp>
        <p:nvSpPr>
          <p:cNvPr id="4" name="Foliennummernplatzhalter 3">
            <a:extLst>
              <a:ext uri="{FF2B5EF4-FFF2-40B4-BE49-F238E27FC236}">
                <a16:creationId xmlns:a16="http://schemas.microsoft.com/office/drawing/2014/main" id="{86520B12-182E-BCCF-E75F-F2CD98C3C31F}"/>
              </a:ext>
            </a:extLst>
          </p:cNvPr>
          <p:cNvSpPr>
            <a:spLocks noGrp="1"/>
          </p:cNvSpPr>
          <p:nvPr>
            <p:ph type="sldNum" sz="quarter" idx="16"/>
          </p:nvPr>
        </p:nvSpPr>
        <p:spPr/>
        <p:txBody>
          <a:bodyPr/>
          <a:lstStyle/>
          <a:p>
            <a:fld id="{C68F8025-25EB-49E0-B6E6-6676FB76846B}" type="slidenum">
              <a:rPr lang="de-DE" smtClean="0"/>
              <a:pPr/>
              <a:t>22</a:t>
            </a:fld>
            <a:endParaRPr lang="de-DE" dirty="0">
              <a:solidFill>
                <a:schemeClr val="bg1"/>
              </a:solidFill>
            </a:endParaRPr>
          </a:p>
        </p:txBody>
      </p:sp>
      <p:sp>
        <p:nvSpPr>
          <p:cNvPr id="5" name="Textplatzhalter 4">
            <a:extLst>
              <a:ext uri="{FF2B5EF4-FFF2-40B4-BE49-F238E27FC236}">
                <a16:creationId xmlns:a16="http://schemas.microsoft.com/office/drawing/2014/main" id="{F613F532-DA80-7E18-0132-6B647F9F2956}"/>
              </a:ext>
            </a:extLst>
          </p:cNvPr>
          <p:cNvSpPr>
            <a:spLocks noGrp="1"/>
          </p:cNvSpPr>
          <p:nvPr>
            <p:ph type="body" sz="quarter" idx="17"/>
          </p:nvPr>
        </p:nvSpPr>
        <p:spPr>
          <a:xfrm>
            <a:off x="6213600" y="0"/>
            <a:ext cx="5980113" cy="2093655"/>
          </a:xfrm>
        </p:spPr>
        <p:txBody>
          <a:bodyPr/>
          <a:lstStyle/>
          <a:p>
            <a:r>
              <a:rPr lang="de-DE" dirty="0"/>
              <a:t>Bild Vollfläche</a:t>
            </a:r>
          </a:p>
          <a:p>
            <a:pPr lvl="1"/>
            <a:r>
              <a:rPr lang="de-DE" dirty="0" err="1"/>
              <a:t>Textbox</a:t>
            </a:r>
            <a:r>
              <a:rPr lang="de-DE" dirty="0"/>
              <a:t> rechts</a:t>
            </a:r>
          </a:p>
          <a:p>
            <a:pPr lvl="2"/>
            <a:r>
              <a:rPr lang="de-DE" dirty="0"/>
              <a:t>Lorem Ipsum ist ein einfacher Demo-Text für die Print- und Schriftindustrie. Lorem Ipsum ist in der Industrie bereits der Standard Demo-Text seit 1500, als ein unbekannter Schriftsteller eine Hand voll Wörter nahm und diese durcheinander warf um ein Musterbuch zu erstellen. Lorem Ipsum.</a:t>
            </a:r>
          </a:p>
        </p:txBody>
      </p:sp>
      <p:sp>
        <p:nvSpPr>
          <p:cNvPr id="3" name="Fußzeilenplatzhalter 2">
            <a:extLst>
              <a:ext uri="{FF2B5EF4-FFF2-40B4-BE49-F238E27FC236}">
                <a16:creationId xmlns:a16="http://schemas.microsoft.com/office/drawing/2014/main" id="{324731A5-2F8E-CB47-9EAB-B2B817B47886}"/>
              </a:ext>
            </a:extLst>
          </p:cNvPr>
          <p:cNvSpPr>
            <a:spLocks noGrp="1"/>
          </p:cNvSpPr>
          <p:nvPr>
            <p:ph type="ftr" sz="quarter" idx="15"/>
          </p:nvPr>
        </p:nvSpPr>
        <p:spPr/>
        <p:txBody>
          <a:bodyPr/>
          <a:lstStyle/>
          <a:p>
            <a:r>
              <a:rPr lang="da-DK"/>
              <a:t>Lorem ipsum dolor sit amet</a:t>
            </a:r>
            <a:endParaRPr lang="de-DE" dirty="0"/>
          </a:p>
        </p:txBody>
      </p:sp>
    </p:spTree>
    <p:extLst>
      <p:ext uri="{BB962C8B-B14F-4D97-AF65-F5344CB8AC3E}">
        <p14:creationId xmlns:p14="http://schemas.microsoft.com/office/powerpoint/2010/main" val="396209593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3">
            <a:extLst>
              <a:ext uri="{FF2B5EF4-FFF2-40B4-BE49-F238E27FC236}">
                <a16:creationId xmlns:a16="http://schemas.microsoft.com/office/drawing/2014/main" id="{B52D6087-349B-3B0D-F36E-DB00CBCE7D3F}"/>
              </a:ext>
            </a:extLst>
          </p:cNvPr>
          <p:cNvSpPr>
            <a:spLocks noGrp="1"/>
          </p:cNvSpPr>
          <p:nvPr>
            <p:ph type="title"/>
          </p:nvPr>
        </p:nvSpPr>
        <p:spPr/>
        <p:txBody>
          <a:bodyPr/>
          <a:lstStyle/>
          <a:p>
            <a:r>
              <a:rPr lang="de-DE" dirty="0"/>
              <a:t>Standard Tabelle</a:t>
            </a:r>
          </a:p>
        </p:txBody>
      </p:sp>
      <p:graphicFrame>
        <p:nvGraphicFramePr>
          <p:cNvPr id="8" name="Inhaltsplatzhalter 7">
            <a:extLst>
              <a:ext uri="{FF2B5EF4-FFF2-40B4-BE49-F238E27FC236}">
                <a16:creationId xmlns:a16="http://schemas.microsoft.com/office/drawing/2014/main" id="{1C95BC64-48DD-56EF-54D2-33405D7C7B21}"/>
              </a:ext>
            </a:extLst>
          </p:cNvPr>
          <p:cNvGraphicFramePr>
            <a:graphicFrameLocks noGrp="1"/>
          </p:cNvGraphicFramePr>
          <p:nvPr>
            <p:ph idx="1"/>
            <p:extLst>
              <p:ext uri="{D42A27DB-BD31-4B8C-83A1-F6EECF244321}">
                <p14:modId xmlns:p14="http://schemas.microsoft.com/office/powerpoint/2010/main" val="4070391511"/>
              </p:ext>
            </p:extLst>
          </p:nvPr>
        </p:nvGraphicFramePr>
        <p:xfrm>
          <a:off x="231775" y="1282700"/>
          <a:ext cx="9737724" cy="2595880"/>
        </p:xfrm>
        <a:graphic>
          <a:graphicData uri="http://schemas.openxmlformats.org/drawingml/2006/table">
            <a:tbl>
              <a:tblPr firstRow="1" firstCol="1" lastRow="1" lastCol="1" bandRow="1" bandCol="1">
                <a:tableStyleId>{4E58CC54-DE6F-4A47-8AFB-49F0C4ADFB23}</a:tableStyleId>
              </a:tblPr>
              <a:tblGrid>
                <a:gridCol w="1622954">
                  <a:extLst>
                    <a:ext uri="{9D8B030D-6E8A-4147-A177-3AD203B41FA5}">
                      <a16:colId xmlns:a16="http://schemas.microsoft.com/office/drawing/2014/main" val="3748455300"/>
                    </a:ext>
                  </a:extLst>
                </a:gridCol>
                <a:gridCol w="1622954">
                  <a:extLst>
                    <a:ext uri="{9D8B030D-6E8A-4147-A177-3AD203B41FA5}">
                      <a16:colId xmlns:a16="http://schemas.microsoft.com/office/drawing/2014/main" val="2768021081"/>
                    </a:ext>
                  </a:extLst>
                </a:gridCol>
                <a:gridCol w="1622954">
                  <a:extLst>
                    <a:ext uri="{9D8B030D-6E8A-4147-A177-3AD203B41FA5}">
                      <a16:colId xmlns:a16="http://schemas.microsoft.com/office/drawing/2014/main" val="78621325"/>
                    </a:ext>
                  </a:extLst>
                </a:gridCol>
                <a:gridCol w="1622954">
                  <a:extLst>
                    <a:ext uri="{9D8B030D-6E8A-4147-A177-3AD203B41FA5}">
                      <a16:colId xmlns:a16="http://schemas.microsoft.com/office/drawing/2014/main" val="1895347275"/>
                    </a:ext>
                  </a:extLst>
                </a:gridCol>
                <a:gridCol w="1622954">
                  <a:extLst>
                    <a:ext uri="{9D8B030D-6E8A-4147-A177-3AD203B41FA5}">
                      <a16:colId xmlns:a16="http://schemas.microsoft.com/office/drawing/2014/main" val="1955780478"/>
                    </a:ext>
                  </a:extLst>
                </a:gridCol>
                <a:gridCol w="1622954">
                  <a:extLst>
                    <a:ext uri="{9D8B030D-6E8A-4147-A177-3AD203B41FA5}">
                      <a16:colId xmlns:a16="http://schemas.microsoft.com/office/drawing/2014/main" val="140915444"/>
                    </a:ext>
                  </a:extLst>
                </a:gridCol>
              </a:tblGrid>
              <a:tr h="370840">
                <a:tc>
                  <a:txBody>
                    <a:bodyPr/>
                    <a:lstStyle/>
                    <a:p>
                      <a:r>
                        <a:rPr lang="de-DE" dirty="0"/>
                        <a:t>Überschrift</a:t>
                      </a:r>
                    </a:p>
                  </a:txBody>
                  <a:tcPr/>
                </a:tc>
                <a:tc>
                  <a:txBody>
                    <a:bodyPr/>
                    <a:lstStyle/>
                    <a:p>
                      <a:r>
                        <a:rPr lang="de-DE" dirty="0"/>
                        <a:t>Überschrift</a:t>
                      </a:r>
                    </a:p>
                  </a:txBody>
                  <a:tcPr/>
                </a:tc>
                <a:tc>
                  <a:txBody>
                    <a:bodyPr/>
                    <a:lstStyle/>
                    <a:p>
                      <a:r>
                        <a:rPr lang="de-DE"/>
                        <a:t>Überschrift</a:t>
                      </a:r>
                      <a:endParaRPr lang="de-DE" dirty="0"/>
                    </a:p>
                  </a:txBody>
                  <a:tcPr/>
                </a:tc>
                <a:tc>
                  <a:txBody>
                    <a:bodyPr/>
                    <a:lstStyle/>
                    <a:p>
                      <a:r>
                        <a:rPr lang="de-DE"/>
                        <a:t>Überschrift</a:t>
                      </a:r>
                      <a:endParaRPr lang="de-DE" dirty="0"/>
                    </a:p>
                  </a:txBody>
                  <a:tcPr/>
                </a:tc>
                <a:tc>
                  <a:txBody>
                    <a:bodyPr/>
                    <a:lstStyle/>
                    <a:p>
                      <a:r>
                        <a:rPr lang="de-DE"/>
                        <a:t>Überschrift</a:t>
                      </a:r>
                      <a:endParaRPr lang="de-DE" dirty="0"/>
                    </a:p>
                  </a:txBody>
                  <a:tcPr/>
                </a:tc>
                <a:tc>
                  <a:txBody>
                    <a:bodyPr/>
                    <a:lstStyle/>
                    <a:p>
                      <a:r>
                        <a:rPr lang="de-DE" dirty="0"/>
                        <a:t>Überschrift</a:t>
                      </a:r>
                    </a:p>
                  </a:txBody>
                  <a:tcPr/>
                </a:tc>
                <a:extLst>
                  <a:ext uri="{0D108BD9-81ED-4DB2-BD59-A6C34878D82A}">
                    <a16:rowId xmlns:a16="http://schemas.microsoft.com/office/drawing/2014/main" val="1221154998"/>
                  </a:ext>
                </a:extLst>
              </a:tr>
              <a:tr h="370840">
                <a:tc>
                  <a:txBody>
                    <a:bodyPr/>
                    <a:lstStyle/>
                    <a:p>
                      <a:r>
                        <a:rPr lang="de-DE" dirty="0"/>
                        <a:t>Erste Spalte</a:t>
                      </a:r>
                    </a:p>
                  </a:txBody>
                  <a:tcPr/>
                </a:tc>
                <a:tc>
                  <a:txBody>
                    <a:bodyPr/>
                    <a:lstStyle/>
                    <a:p>
                      <a:r>
                        <a:rPr lang="de-DE" dirty="0"/>
                        <a:t>Normale Zelle</a:t>
                      </a:r>
                    </a:p>
                  </a:txBody>
                  <a:tcPr/>
                </a:tc>
                <a:tc>
                  <a:txBody>
                    <a:bodyPr/>
                    <a:lstStyle/>
                    <a:p>
                      <a:r>
                        <a:rPr lang="de-DE"/>
                        <a:t>Normale Zelle</a:t>
                      </a:r>
                    </a:p>
                  </a:txBody>
                  <a:tcPr/>
                </a:tc>
                <a:tc>
                  <a:txBody>
                    <a:bodyPr/>
                    <a:lstStyle/>
                    <a:p>
                      <a:r>
                        <a:rPr lang="de-DE" dirty="0"/>
                        <a:t>Normale Zelle</a:t>
                      </a:r>
                    </a:p>
                  </a:txBody>
                  <a:tcPr/>
                </a:tc>
                <a:tc>
                  <a:txBody>
                    <a:bodyPr/>
                    <a:lstStyle/>
                    <a:p>
                      <a:r>
                        <a:rPr lang="de-DE"/>
                        <a:t>Normale Zelle</a:t>
                      </a:r>
                    </a:p>
                  </a:txBody>
                  <a:tcPr/>
                </a:tc>
                <a:tc>
                  <a:txBody>
                    <a:bodyPr/>
                    <a:lstStyle/>
                    <a:p>
                      <a:r>
                        <a:rPr lang="de-DE" dirty="0"/>
                        <a:t>Letzte Spalte</a:t>
                      </a:r>
                    </a:p>
                  </a:txBody>
                  <a:tcPr/>
                </a:tc>
                <a:extLst>
                  <a:ext uri="{0D108BD9-81ED-4DB2-BD59-A6C34878D82A}">
                    <a16:rowId xmlns:a16="http://schemas.microsoft.com/office/drawing/2014/main" val="1063739639"/>
                  </a:ext>
                </a:extLst>
              </a:tr>
              <a:tr h="370840">
                <a:tc>
                  <a:txBody>
                    <a:bodyPr/>
                    <a:lstStyle/>
                    <a:p>
                      <a:r>
                        <a:rPr lang="de-DE"/>
                        <a:t>Erste Spalte</a:t>
                      </a:r>
                      <a:endParaRPr lang="de-DE" dirty="0"/>
                    </a:p>
                  </a:txBody>
                  <a:tcPr/>
                </a:tc>
                <a:tc>
                  <a:txBody>
                    <a:bodyPr/>
                    <a:lstStyle/>
                    <a:p>
                      <a:r>
                        <a:rPr lang="de-DE"/>
                        <a:t>Normale Zelle</a:t>
                      </a:r>
                      <a:endParaRPr lang="de-DE" dirty="0"/>
                    </a:p>
                  </a:txBody>
                  <a:tcPr/>
                </a:tc>
                <a:tc>
                  <a:txBody>
                    <a:bodyPr/>
                    <a:lstStyle/>
                    <a:p>
                      <a:r>
                        <a:rPr lang="de-DE"/>
                        <a:t>Normale Zelle</a:t>
                      </a:r>
                    </a:p>
                  </a:txBody>
                  <a:tcPr/>
                </a:tc>
                <a:tc>
                  <a:txBody>
                    <a:bodyPr/>
                    <a:lstStyle/>
                    <a:p>
                      <a:r>
                        <a:rPr lang="de-DE"/>
                        <a:t>Normale Zelle</a:t>
                      </a:r>
                    </a:p>
                  </a:txBody>
                  <a:tcPr/>
                </a:tc>
                <a:tc>
                  <a:txBody>
                    <a:bodyPr/>
                    <a:lstStyle/>
                    <a:p>
                      <a:r>
                        <a:rPr lang="de-DE" dirty="0"/>
                        <a:t>Normale Zelle</a:t>
                      </a:r>
                    </a:p>
                  </a:txBody>
                  <a:tcPr/>
                </a:tc>
                <a:tc>
                  <a:txBody>
                    <a:bodyPr/>
                    <a:lstStyle/>
                    <a:p>
                      <a:r>
                        <a:rPr lang="de-DE"/>
                        <a:t>Letzte Spalte</a:t>
                      </a:r>
                      <a:endParaRPr lang="de-DE" dirty="0"/>
                    </a:p>
                  </a:txBody>
                  <a:tcPr/>
                </a:tc>
                <a:extLst>
                  <a:ext uri="{0D108BD9-81ED-4DB2-BD59-A6C34878D82A}">
                    <a16:rowId xmlns:a16="http://schemas.microsoft.com/office/drawing/2014/main" val="47890199"/>
                  </a:ext>
                </a:extLst>
              </a:tr>
              <a:tr h="370840">
                <a:tc>
                  <a:txBody>
                    <a:bodyPr/>
                    <a:lstStyle/>
                    <a:p>
                      <a:r>
                        <a:rPr lang="de-DE"/>
                        <a:t>Erste Spalte</a:t>
                      </a:r>
                      <a:endParaRPr lang="de-DE" dirty="0"/>
                    </a:p>
                  </a:txBody>
                  <a:tcPr/>
                </a:tc>
                <a:tc>
                  <a:txBody>
                    <a:bodyPr/>
                    <a:lstStyle/>
                    <a:p>
                      <a:r>
                        <a:rPr lang="de-DE"/>
                        <a:t>Normale Zelle</a:t>
                      </a:r>
                    </a:p>
                  </a:txBody>
                  <a:tcPr/>
                </a:tc>
                <a:tc>
                  <a:txBody>
                    <a:bodyPr/>
                    <a:lstStyle/>
                    <a:p>
                      <a:r>
                        <a:rPr lang="de-DE"/>
                        <a:t>Normale Zelle</a:t>
                      </a:r>
                      <a:endParaRPr lang="de-DE" dirty="0"/>
                    </a:p>
                  </a:txBody>
                  <a:tcPr/>
                </a:tc>
                <a:tc>
                  <a:txBody>
                    <a:bodyPr/>
                    <a:lstStyle/>
                    <a:p>
                      <a:r>
                        <a:rPr lang="de-DE"/>
                        <a:t>Normale Zelle</a:t>
                      </a:r>
                      <a:endParaRPr lang="de-DE" dirty="0"/>
                    </a:p>
                  </a:txBody>
                  <a:tcPr/>
                </a:tc>
                <a:tc>
                  <a:txBody>
                    <a:bodyPr/>
                    <a:lstStyle/>
                    <a:p>
                      <a:r>
                        <a:rPr lang="de-DE"/>
                        <a:t>Normale Zelle</a:t>
                      </a:r>
                    </a:p>
                  </a:txBody>
                  <a:tcPr/>
                </a:tc>
                <a:tc>
                  <a:txBody>
                    <a:bodyPr/>
                    <a:lstStyle/>
                    <a:p>
                      <a:r>
                        <a:rPr lang="de-DE"/>
                        <a:t>Letzte Spalte</a:t>
                      </a:r>
                      <a:endParaRPr lang="de-DE" dirty="0"/>
                    </a:p>
                  </a:txBody>
                  <a:tcPr/>
                </a:tc>
                <a:extLst>
                  <a:ext uri="{0D108BD9-81ED-4DB2-BD59-A6C34878D82A}">
                    <a16:rowId xmlns:a16="http://schemas.microsoft.com/office/drawing/2014/main" val="4142535689"/>
                  </a:ext>
                </a:extLst>
              </a:tr>
              <a:tr h="370840">
                <a:tc>
                  <a:txBody>
                    <a:bodyPr/>
                    <a:lstStyle/>
                    <a:p>
                      <a:r>
                        <a:rPr lang="de-DE"/>
                        <a:t>Erste Spalte</a:t>
                      </a:r>
                      <a:endParaRPr lang="de-DE" dirty="0"/>
                    </a:p>
                  </a:txBody>
                  <a:tcPr/>
                </a:tc>
                <a:tc>
                  <a:txBody>
                    <a:bodyPr/>
                    <a:lstStyle/>
                    <a:p>
                      <a:r>
                        <a:rPr lang="de-DE"/>
                        <a:t>Normale Zelle</a:t>
                      </a:r>
                    </a:p>
                  </a:txBody>
                  <a:tcPr/>
                </a:tc>
                <a:tc>
                  <a:txBody>
                    <a:bodyPr/>
                    <a:lstStyle/>
                    <a:p>
                      <a:r>
                        <a:rPr lang="de-DE"/>
                        <a:t>Normale Zelle</a:t>
                      </a:r>
                    </a:p>
                  </a:txBody>
                  <a:tcPr/>
                </a:tc>
                <a:tc>
                  <a:txBody>
                    <a:bodyPr/>
                    <a:lstStyle/>
                    <a:p>
                      <a:r>
                        <a:rPr lang="de-DE" dirty="0"/>
                        <a:t>Normale Zelle</a:t>
                      </a:r>
                    </a:p>
                  </a:txBody>
                  <a:tcPr/>
                </a:tc>
                <a:tc>
                  <a:txBody>
                    <a:bodyPr/>
                    <a:lstStyle/>
                    <a:p>
                      <a:r>
                        <a:rPr lang="de-DE"/>
                        <a:t>Normale Zelle</a:t>
                      </a:r>
                      <a:endParaRPr lang="de-DE" dirty="0"/>
                    </a:p>
                  </a:txBody>
                  <a:tcPr/>
                </a:tc>
                <a:tc>
                  <a:txBody>
                    <a:bodyPr/>
                    <a:lstStyle/>
                    <a:p>
                      <a:r>
                        <a:rPr lang="de-DE"/>
                        <a:t>Letzte Spalte</a:t>
                      </a:r>
                      <a:endParaRPr lang="de-DE" dirty="0"/>
                    </a:p>
                  </a:txBody>
                  <a:tcPr/>
                </a:tc>
                <a:extLst>
                  <a:ext uri="{0D108BD9-81ED-4DB2-BD59-A6C34878D82A}">
                    <a16:rowId xmlns:a16="http://schemas.microsoft.com/office/drawing/2014/main" val="1291036826"/>
                  </a:ext>
                </a:extLst>
              </a:tr>
              <a:tr h="370840">
                <a:tc>
                  <a:txBody>
                    <a:bodyPr/>
                    <a:lstStyle/>
                    <a:p>
                      <a:r>
                        <a:rPr lang="de-DE" dirty="0"/>
                        <a:t>Erste Spalte</a:t>
                      </a:r>
                    </a:p>
                  </a:txBody>
                  <a:tcPr/>
                </a:tc>
                <a:tc>
                  <a:txBody>
                    <a:bodyPr/>
                    <a:lstStyle/>
                    <a:p>
                      <a:r>
                        <a:rPr lang="de-DE"/>
                        <a:t>Normale Zelle</a:t>
                      </a:r>
                    </a:p>
                  </a:txBody>
                  <a:tcPr/>
                </a:tc>
                <a:tc>
                  <a:txBody>
                    <a:bodyPr/>
                    <a:lstStyle/>
                    <a:p>
                      <a:r>
                        <a:rPr lang="de-DE"/>
                        <a:t>Normale Zelle</a:t>
                      </a:r>
                    </a:p>
                  </a:txBody>
                  <a:tcPr/>
                </a:tc>
                <a:tc>
                  <a:txBody>
                    <a:bodyPr/>
                    <a:lstStyle/>
                    <a:p>
                      <a:r>
                        <a:rPr lang="de-DE"/>
                        <a:t>Normale Zelle</a:t>
                      </a:r>
                    </a:p>
                  </a:txBody>
                  <a:tcPr/>
                </a:tc>
                <a:tc>
                  <a:txBody>
                    <a:bodyPr/>
                    <a:lstStyle/>
                    <a:p>
                      <a:r>
                        <a:rPr lang="de-DE" dirty="0"/>
                        <a:t>Normale Zelle</a:t>
                      </a:r>
                    </a:p>
                  </a:txBody>
                  <a:tcPr/>
                </a:tc>
                <a:tc>
                  <a:txBody>
                    <a:bodyPr/>
                    <a:lstStyle/>
                    <a:p>
                      <a:r>
                        <a:rPr lang="de-DE" dirty="0"/>
                        <a:t>Letzte Spalte</a:t>
                      </a:r>
                    </a:p>
                  </a:txBody>
                  <a:tcPr/>
                </a:tc>
                <a:extLst>
                  <a:ext uri="{0D108BD9-81ED-4DB2-BD59-A6C34878D82A}">
                    <a16:rowId xmlns:a16="http://schemas.microsoft.com/office/drawing/2014/main" val="1585943978"/>
                  </a:ext>
                </a:extLst>
              </a:tr>
              <a:tr h="370840">
                <a:tc>
                  <a:txBody>
                    <a:bodyPr/>
                    <a:lstStyle/>
                    <a:p>
                      <a:r>
                        <a:rPr lang="de-DE" dirty="0"/>
                        <a:t>Ergebniszeile</a:t>
                      </a:r>
                    </a:p>
                  </a:txBody>
                  <a:tcPr/>
                </a:tc>
                <a:tc>
                  <a:txBody>
                    <a:bodyPr/>
                    <a:lstStyle/>
                    <a:p>
                      <a:r>
                        <a:rPr lang="de-DE"/>
                        <a:t>Ergebniszeile</a:t>
                      </a:r>
                      <a:endParaRPr lang="de-DE" dirty="0"/>
                    </a:p>
                  </a:txBody>
                  <a:tcPr/>
                </a:tc>
                <a:tc>
                  <a:txBody>
                    <a:bodyPr/>
                    <a:lstStyle/>
                    <a:p>
                      <a:r>
                        <a:rPr lang="de-DE"/>
                        <a:t>Ergebniszeile</a:t>
                      </a:r>
                      <a:endParaRPr lang="de-DE" dirty="0"/>
                    </a:p>
                  </a:txBody>
                  <a:tcPr/>
                </a:tc>
                <a:tc>
                  <a:txBody>
                    <a:bodyPr/>
                    <a:lstStyle/>
                    <a:p>
                      <a:r>
                        <a:rPr lang="de-DE" dirty="0"/>
                        <a:t>Ergebniszeile</a:t>
                      </a:r>
                    </a:p>
                  </a:txBody>
                  <a:tcPr/>
                </a:tc>
                <a:tc>
                  <a:txBody>
                    <a:bodyPr/>
                    <a:lstStyle/>
                    <a:p>
                      <a:r>
                        <a:rPr lang="de-DE"/>
                        <a:t>Ergebniszeile</a:t>
                      </a:r>
                      <a:endParaRPr lang="de-DE" dirty="0"/>
                    </a:p>
                  </a:txBody>
                  <a:tcPr/>
                </a:tc>
                <a:tc>
                  <a:txBody>
                    <a:bodyPr/>
                    <a:lstStyle/>
                    <a:p>
                      <a:r>
                        <a:rPr lang="de-DE" dirty="0"/>
                        <a:t>Ergebniszeile</a:t>
                      </a:r>
                    </a:p>
                  </a:txBody>
                  <a:tcPr/>
                </a:tc>
                <a:extLst>
                  <a:ext uri="{0D108BD9-81ED-4DB2-BD59-A6C34878D82A}">
                    <a16:rowId xmlns:a16="http://schemas.microsoft.com/office/drawing/2014/main" val="575705546"/>
                  </a:ext>
                </a:extLst>
              </a:tr>
            </a:tbl>
          </a:graphicData>
        </a:graphic>
      </p:graphicFrame>
      <p:sp>
        <p:nvSpPr>
          <p:cNvPr id="3" name="Foliennummernplatzhalter 2">
            <a:extLst>
              <a:ext uri="{FF2B5EF4-FFF2-40B4-BE49-F238E27FC236}">
                <a16:creationId xmlns:a16="http://schemas.microsoft.com/office/drawing/2014/main" id="{21BEE958-84D1-D39A-33C4-3B7F6327D1DA}"/>
              </a:ext>
            </a:extLst>
          </p:cNvPr>
          <p:cNvSpPr>
            <a:spLocks noGrp="1"/>
          </p:cNvSpPr>
          <p:nvPr>
            <p:ph type="sldNum" sz="quarter" idx="12"/>
          </p:nvPr>
        </p:nvSpPr>
        <p:spPr/>
        <p:txBody>
          <a:bodyPr/>
          <a:lstStyle/>
          <a:p>
            <a:fld id="{C68F8025-25EB-49E0-B6E6-6676FB76846B}" type="slidenum">
              <a:rPr lang="de-DE" smtClean="0"/>
              <a:t>23</a:t>
            </a:fld>
            <a:endParaRPr lang="de-DE"/>
          </a:p>
        </p:txBody>
      </p:sp>
      <p:sp>
        <p:nvSpPr>
          <p:cNvPr id="7" name="Textplatzhalter 6">
            <a:extLst>
              <a:ext uri="{FF2B5EF4-FFF2-40B4-BE49-F238E27FC236}">
                <a16:creationId xmlns:a16="http://schemas.microsoft.com/office/drawing/2014/main" id="{CF69D9F7-C929-00E6-67B9-8777E25FD1F6}"/>
              </a:ext>
            </a:extLst>
          </p:cNvPr>
          <p:cNvSpPr>
            <a:spLocks noGrp="1"/>
          </p:cNvSpPr>
          <p:nvPr>
            <p:ph type="body" sz="quarter" idx="13"/>
          </p:nvPr>
        </p:nvSpPr>
        <p:spPr/>
        <p:txBody>
          <a:bodyPr/>
          <a:lstStyle/>
          <a:p>
            <a:r>
              <a:rPr lang="de-DE" dirty="0"/>
              <a:t>Alle Tabellenformate</a:t>
            </a:r>
          </a:p>
        </p:txBody>
      </p:sp>
      <p:sp>
        <p:nvSpPr>
          <p:cNvPr id="2" name="Fußzeilenplatzhalter 1">
            <a:extLst>
              <a:ext uri="{FF2B5EF4-FFF2-40B4-BE49-F238E27FC236}">
                <a16:creationId xmlns:a16="http://schemas.microsoft.com/office/drawing/2014/main" id="{E2553D6E-CCF2-923A-5B3B-43D22D28DC74}"/>
              </a:ext>
            </a:extLst>
          </p:cNvPr>
          <p:cNvSpPr>
            <a:spLocks noGrp="1"/>
          </p:cNvSpPr>
          <p:nvPr>
            <p:ph type="ftr" sz="quarter" idx="11"/>
          </p:nvPr>
        </p:nvSpPr>
        <p:spPr/>
        <p:txBody>
          <a:bodyPr/>
          <a:lstStyle/>
          <a:p>
            <a:r>
              <a:rPr lang="da-DK"/>
              <a:t>Lorem ipsum dolor sit amet</a:t>
            </a:r>
            <a:endParaRPr lang="de-DE"/>
          </a:p>
        </p:txBody>
      </p:sp>
    </p:spTree>
    <p:extLst>
      <p:ext uri="{BB962C8B-B14F-4D97-AF65-F5344CB8AC3E}">
        <p14:creationId xmlns:p14="http://schemas.microsoft.com/office/powerpoint/2010/main" val="340936172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1EA31E-87BF-5660-3C2E-9ACAF1926D2A}"/>
            </a:ext>
          </a:extLst>
        </p:cNvPr>
        <p:cNvGrpSpPr/>
        <p:nvPr/>
      </p:nvGrpSpPr>
      <p:grpSpPr>
        <a:xfrm>
          <a:off x="0" y="0"/>
          <a:ext cx="0" cy="0"/>
          <a:chOff x="0" y="0"/>
          <a:chExt cx="0" cy="0"/>
        </a:xfrm>
      </p:grpSpPr>
      <p:sp>
        <p:nvSpPr>
          <p:cNvPr id="12" name="Titel 11">
            <a:extLst>
              <a:ext uri="{FF2B5EF4-FFF2-40B4-BE49-F238E27FC236}">
                <a16:creationId xmlns:a16="http://schemas.microsoft.com/office/drawing/2014/main" id="{483E921A-6003-3B4A-20BB-407EE029F5ED}"/>
              </a:ext>
            </a:extLst>
          </p:cNvPr>
          <p:cNvSpPr>
            <a:spLocks noGrp="1"/>
          </p:cNvSpPr>
          <p:nvPr>
            <p:ph type="title"/>
          </p:nvPr>
        </p:nvSpPr>
        <p:spPr/>
        <p:txBody>
          <a:bodyPr/>
          <a:lstStyle/>
          <a:p>
            <a:r>
              <a:rPr lang="de-DE" dirty="0"/>
              <a:t>Standard Tabelle</a:t>
            </a:r>
          </a:p>
        </p:txBody>
      </p:sp>
      <p:sp>
        <p:nvSpPr>
          <p:cNvPr id="7" name="Foliennummernplatzhalter 6">
            <a:extLst>
              <a:ext uri="{FF2B5EF4-FFF2-40B4-BE49-F238E27FC236}">
                <a16:creationId xmlns:a16="http://schemas.microsoft.com/office/drawing/2014/main" id="{26BA030E-809D-D5E0-0B7C-0EC5E5A39C10}"/>
              </a:ext>
            </a:extLst>
          </p:cNvPr>
          <p:cNvSpPr>
            <a:spLocks noGrp="1"/>
          </p:cNvSpPr>
          <p:nvPr>
            <p:ph type="sldNum" sz="quarter" idx="12"/>
          </p:nvPr>
        </p:nvSpPr>
        <p:spPr>
          <a:xfrm>
            <a:off x="11612349" y="6469200"/>
            <a:ext cx="360000" cy="180000"/>
          </a:xfrm>
        </p:spPr>
        <p:txBody>
          <a:bodyPr/>
          <a:lstStyle/>
          <a:p>
            <a:fld id="{C68F8025-25EB-49E0-B6E6-6676FB76846B}" type="slidenum">
              <a:rPr lang="de-DE" smtClean="0"/>
              <a:pPr/>
              <a:t>24</a:t>
            </a:fld>
            <a:endParaRPr lang="de-DE"/>
          </a:p>
        </p:txBody>
      </p:sp>
      <p:sp>
        <p:nvSpPr>
          <p:cNvPr id="14" name="Textplatzhalter 13">
            <a:extLst>
              <a:ext uri="{FF2B5EF4-FFF2-40B4-BE49-F238E27FC236}">
                <a16:creationId xmlns:a16="http://schemas.microsoft.com/office/drawing/2014/main" id="{40337AB7-7928-6448-ED4A-6A836162B620}"/>
              </a:ext>
            </a:extLst>
          </p:cNvPr>
          <p:cNvSpPr>
            <a:spLocks noGrp="1"/>
          </p:cNvSpPr>
          <p:nvPr>
            <p:ph type="body" sz="quarter" idx="13"/>
          </p:nvPr>
        </p:nvSpPr>
        <p:spPr/>
        <p:txBody>
          <a:bodyPr/>
          <a:lstStyle/>
          <a:p>
            <a:r>
              <a:rPr lang="de-DE" dirty="0"/>
              <a:t>Beispiel Chancen und Risiken</a:t>
            </a:r>
          </a:p>
        </p:txBody>
      </p:sp>
      <p:graphicFrame>
        <p:nvGraphicFramePr>
          <p:cNvPr id="2" name="Inhaltsplatzhalter 1">
            <a:extLst>
              <a:ext uri="{FF2B5EF4-FFF2-40B4-BE49-F238E27FC236}">
                <a16:creationId xmlns:a16="http://schemas.microsoft.com/office/drawing/2014/main" id="{0D80F29E-E278-5512-FFD5-B31C9254C197}"/>
              </a:ext>
            </a:extLst>
          </p:cNvPr>
          <p:cNvGraphicFramePr>
            <a:graphicFrameLocks noGrp="1"/>
          </p:cNvGraphicFramePr>
          <p:nvPr>
            <p:ph idx="1"/>
            <p:extLst>
              <p:ext uri="{D42A27DB-BD31-4B8C-83A1-F6EECF244321}">
                <p14:modId xmlns:p14="http://schemas.microsoft.com/office/powerpoint/2010/main" val="2798785108"/>
              </p:ext>
            </p:extLst>
          </p:nvPr>
        </p:nvGraphicFramePr>
        <p:xfrm>
          <a:off x="231775" y="1282700"/>
          <a:ext cx="10663093" cy="3115375"/>
        </p:xfrm>
        <a:graphic>
          <a:graphicData uri="http://schemas.openxmlformats.org/drawingml/2006/table">
            <a:tbl>
              <a:tblPr firstRow="1" firstCol="1" bandRow="1">
                <a:tableStyleId>{4E58CC54-DE6F-4A47-8AFB-49F0C4ADFB23}</a:tableStyleId>
              </a:tblPr>
              <a:tblGrid>
                <a:gridCol w="2038639">
                  <a:extLst>
                    <a:ext uri="{9D8B030D-6E8A-4147-A177-3AD203B41FA5}">
                      <a16:colId xmlns:a16="http://schemas.microsoft.com/office/drawing/2014/main" val="1105098338"/>
                    </a:ext>
                  </a:extLst>
                </a:gridCol>
                <a:gridCol w="4338204">
                  <a:extLst>
                    <a:ext uri="{9D8B030D-6E8A-4147-A177-3AD203B41FA5}">
                      <a16:colId xmlns:a16="http://schemas.microsoft.com/office/drawing/2014/main" val="543940163"/>
                    </a:ext>
                  </a:extLst>
                </a:gridCol>
                <a:gridCol w="4286250">
                  <a:extLst>
                    <a:ext uri="{9D8B030D-6E8A-4147-A177-3AD203B41FA5}">
                      <a16:colId xmlns:a16="http://schemas.microsoft.com/office/drawing/2014/main" val="2902284909"/>
                    </a:ext>
                  </a:extLst>
                </a:gridCol>
              </a:tblGrid>
              <a:tr h="370840">
                <a:tc>
                  <a:txBody>
                    <a:bodyPr/>
                    <a:lstStyle/>
                    <a:p>
                      <a:r>
                        <a:rPr lang="de-DE" dirty="0"/>
                        <a:t>Option</a:t>
                      </a:r>
                    </a:p>
                  </a:txBody>
                  <a:tcPr/>
                </a:tc>
                <a:tc>
                  <a:txBody>
                    <a:bodyPr/>
                    <a:lstStyle/>
                    <a:p>
                      <a:r>
                        <a:rPr lang="de-DE" dirty="0"/>
                        <a:t>Chancen</a:t>
                      </a:r>
                    </a:p>
                  </a:txBody>
                  <a:tcPr/>
                </a:tc>
                <a:tc>
                  <a:txBody>
                    <a:bodyPr/>
                    <a:lstStyle/>
                    <a:p>
                      <a:r>
                        <a:rPr lang="de-DE" dirty="0"/>
                        <a:t>Risiken</a:t>
                      </a:r>
                    </a:p>
                  </a:txBody>
                  <a:tcPr/>
                </a:tc>
                <a:extLst>
                  <a:ext uri="{0D108BD9-81ED-4DB2-BD59-A6C34878D82A}">
                    <a16:rowId xmlns:a16="http://schemas.microsoft.com/office/drawing/2014/main" val="2678196767"/>
                  </a:ext>
                </a:extLst>
              </a:tr>
              <a:tr h="370840">
                <a:tc>
                  <a:txBody>
                    <a:bodyPr/>
                    <a:lstStyle/>
                    <a:p>
                      <a:r>
                        <a:rPr lang="de-DE" dirty="0"/>
                        <a:t>Bernauer Straße</a:t>
                      </a:r>
                    </a:p>
                  </a:txBody>
                  <a:tcPr/>
                </a:tc>
                <a:tc>
                  <a:txBody>
                    <a:bodyPr/>
                    <a:lstStyle/>
                    <a:p>
                      <a:pPr lvl="1"/>
                      <a:r>
                        <a:rPr lang="de-DE" dirty="0"/>
                        <a:t>schnelle Verbindung nach Westen Alternative zu </a:t>
                      </a:r>
                      <a:br>
                        <a:rPr lang="de-DE" dirty="0"/>
                      </a:br>
                      <a:r>
                        <a:rPr lang="de-DE" dirty="0"/>
                        <a:t>General-</a:t>
                      </a:r>
                      <a:r>
                        <a:rPr lang="de-DE" dirty="0" err="1"/>
                        <a:t>Ganeval</a:t>
                      </a:r>
                      <a:r>
                        <a:rPr lang="de-DE" dirty="0"/>
                        <a:t>-Brücke</a:t>
                      </a:r>
                    </a:p>
                    <a:p>
                      <a:pPr lvl="1"/>
                      <a:r>
                        <a:rPr lang="de-DE" dirty="0"/>
                        <a:t>wenig sensible Bereiche betroffen direkte Anbindung </a:t>
                      </a:r>
                      <a:br>
                        <a:rPr lang="de-DE" dirty="0"/>
                      </a:br>
                      <a:r>
                        <a:rPr lang="de-DE" dirty="0"/>
                        <a:t>an die Ost-West-Straße</a:t>
                      </a:r>
                    </a:p>
                  </a:txBody>
                  <a:tcPr/>
                </a:tc>
                <a:tc>
                  <a:txBody>
                    <a:bodyPr/>
                    <a:lstStyle/>
                    <a:p>
                      <a:pPr lvl="1"/>
                      <a:r>
                        <a:rPr lang="de-DE" dirty="0"/>
                        <a:t>Begrenzte Leistungsfähigkeit</a:t>
                      </a:r>
                    </a:p>
                    <a:p>
                      <a:pPr lvl="1"/>
                      <a:r>
                        <a:rPr lang="de-DE" dirty="0"/>
                        <a:t>Engpass auf der Tegeler Brücke</a:t>
                      </a:r>
                    </a:p>
                    <a:p>
                      <a:pPr lvl="1"/>
                      <a:r>
                        <a:rPr lang="de-DE" dirty="0"/>
                        <a:t>Hoher Ausbauaufwand</a:t>
                      </a:r>
                    </a:p>
                    <a:p>
                      <a:pPr lvl="1"/>
                      <a:r>
                        <a:rPr lang="de-DE" dirty="0"/>
                        <a:t>Erzeugung von Durchgangs-verkehren auf der Ost-West-Straße </a:t>
                      </a:r>
                    </a:p>
                  </a:txBody>
                  <a:tcPr/>
                </a:tc>
                <a:extLst>
                  <a:ext uri="{0D108BD9-81ED-4DB2-BD59-A6C34878D82A}">
                    <a16:rowId xmlns:a16="http://schemas.microsoft.com/office/drawing/2014/main" val="2982574179"/>
                  </a:ext>
                </a:extLst>
              </a:tr>
              <a:tr h="370840">
                <a:tc>
                  <a:txBody>
                    <a:bodyPr/>
                    <a:lstStyle/>
                    <a:p>
                      <a:r>
                        <a:rPr lang="de-DE" dirty="0"/>
                        <a:t>Saatwinkler Damm</a:t>
                      </a:r>
                    </a:p>
                  </a:txBody>
                  <a:tcPr/>
                </a:tc>
                <a:tc>
                  <a:txBody>
                    <a:bodyPr/>
                    <a:lstStyle/>
                    <a:p>
                      <a:pPr lvl="1"/>
                      <a:r>
                        <a:rPr lang="de-DE" dirty="0"/>
                        <a:t>Kürzeste Alternative bei Sperrung General-</a:t>
                      </a:r>
                      <a:r>
                        <a:rPr lang="de-DE" dirty="0" err="1"/>
                        <a:t>Ganeval</a:t>
                      </a:r>
                      <a:r>
                        <a:rPr lang="de-DE" dirty="0"/>
                        <a:t>-Brücke</a:t>
                      </a:r>
                    </a:p>
                    <a:p>
                      <a:pPr lvl="1"/>
                      <a:r>
                        <a:rPr lang="de-DE" dirty="0"/>
                        <a:t>Netzergänzung mit </a:t>
                      </a:r>
                      <a:r>
                        <a:rPr lang="de-DE" dirty="0" err="1"/>
                        <a:t>Mäckeritzbrücke</a:t>
                      </a:r>
                      <a:r>
                        <a:rPr lang="de-DE" dirty="0"/>
                        <a:t> möglich</a:t>
                      </a:r>
                    </a:p>
                  </a:txBody>
                  <a:tcPr/>
                </a:tc>
                <a:tc>
                  <a:txBody>
                    <a:bodyPr/>
                    <a:lstStyle/>
                    <a:p>
                      <a:pPr lvl="1"/>
                      <a:r>
                        <a:rPr lang="de-DE" dirty="0"/>
                        <a:t>Begrenzte Leistungsfähigkeit (eine Fahrspur)</a:t>
                      </a:r>
                    </a:p>
                    <a:p>
                      <a:pPr lvl="1"/>
                      <a:r>
                        <a:rPr lang="de-DE" dirty="0"/>
                        <a:t>Beeinträchtigung von Wohngebieten</a:t>
                      </a:r>
                    </a:p>
                    <a:p>
                      <a:pPr lvl="1"/>
                      <a:r>
                        <a:rPr lang="de-DE" dirty="0"/>
                        <a:t>Emissionen in angrenzenden Naherholungsgebieten</a:t>
                      </a:r>
                    </a:p>
                  </a:txBody>
                  <a:tcPr/>
                </a:tc>
                <a:extLst>
                  <a:ext uri="{0D108BD9-81ED-4DB2-BD59-A6C34878D82A}">
                    <a16:rowId xmlns:a16="http://schemas.microsoft.com/office/drawing/2014/main" val="2314180831"/>
                  </a:ext>
                </a:extLst>
              </a:tr>
              <a:tr h="370840">
                <a:tc>
                  <a:txBody>
                    <a:bodyPr/>
                    <a:lstStyle/>
                    <a:p>
                      <a:r>
                        <a:rPr lang="de-DE" dirty="0"/>
                        <a:t>Netzergänzung </a:t>
                      </a:r>
                      <a:r>
                        <a:rPr lang="de-DE" dirty="0" err="1"/>
                        <a:t>Rhenaniastraße</a:t>
                      </a:r>
                      <a:r>
                        <a:rPr lang="de-DE" dirty="0"/>
                        <a:t> und Neues Gartenfeld</a:t>
                      </a:r>
                    </a:p>
                    <a:p>
                      <a:endParaRPr lang="de-DE" dirty="0"/>
                    </a:p>
                  </a:txBody>
                  <a:tcPr/>
                </a:tc>
                <a:tc>
                  <a:txBody>
                    <a:bodyPr/>
                    <a:lstStyle/>
                    <a:p>
                      <a:pPr lvl="1"/>
                      <a:r>
                        <a:rPr lang="de-DE" dirty="0"/>
                        <a:t>Alternative bei Überlastung der Hauptstrecke</a:t>
                      </a:r>
                    </a:p>
                    <a:p>
                      <a:pPr lvl="1"/>
                      <a:r>
                        <a:rPr lang="de-DE" dirty="0"/>
                        <a:t>Anbindung zum Entwicklungsgebiet Neues Gartenfeld</a:t>
                      </a:r>
                    </a:p>
                  </a:txBody>
                  <a:tcPr/>
                </a:tc>
                <a:tc>
                  <a:txBody>
                    <a:bodyPr/>
                    <a:lstStyle/>
                    <a:p>
                      <a:pPr lvl="1"/>
                      <a:r>
                        <a:rPr lang="de-DE" dirty="0"/>
                        <a:t>Begrenzte Leistungsfähigkeit (eine Fahrspur)</a:t>
                      </a:r>
                    </a:p>
                    <a:p>
                      <a:pPr lvl="1"/>
                      <a:r>
                        <a:rPr lang="de-DE" dirty="0"/>
                        <a:t>Beeinträchtigung von Wohn-gebieten, wenig geradlinig und verwinkelte Streckenführung</a:t>
                      </a:r>
                    </a:p>
                    <a:p>
                      <a:pPr lvl="1"/>
                      <a:r>
                        <a:rPr lang="de-DE" dirty="0"/>
                        <a:t>keine Verbesserung der Reisezeit  zu erwarten </a:t>
                      </a:r>
                    </a:p>
                  </a:txBody>
                  <a:tcPr/>
                </a:tc>
                <a:extLst>
                  <a:ext uri="{0D108BD9-81ED-4DB2-BD59-A6C34878D82A}">
                    <a16:rowId xmlns:a16="http://schemas.microsoft.com/office/drawing/2014/main" val="1533587971"/>
                  </a:ext>
                </a:extLst>
              </a:tr>
            </a:tbl>
          </a:graphicData>
        </a:graphic>
      </p:graphicFrame>
      <p:sp>
        <p:nvSpPr>
          <p:cNvPr id="3" name="Fußzeilenplatzhalter 2">
            <a:extLst>
              <a:ext uri="{FF2B5EF4-FFF2-40B4-BE49-F238E27FC236}">
                <a16:creationId xmlns:a16="http://schemas.microsoft.com/office/drawing/2014/main" id="{74D5EAD1-F3F1-B7CE-2178-600502BFBAFC}"/>
              </a:ext>
            </a:extLst>
          </p:cNvPr>
          <p:cNvSpPr>
            <a:spLocks noGrp="1"/>
          </p:cNvSpPr>
          <p:nvPr>
            <p:ph type="ftr" sz="quarter" idx="11"/>
          </p:nvPr>
        </p:nvSpPr>
        <p:spPr/>
        <p:txBody>
          <a:bodyPr/>
          <a:lstStyle/>
          <a:p>
            <a:r>
              <a:rPr lang="da-DK"/>
              <a:t>Lorem ipsum dolor sit amet</a:t>
            </a:r>
            <a:endParaRPr lang="de-DE"/>
          </a:p>
        </p:txBody>
      </p:sp>
    </p:spTree>
    <p:extLst>
      <p:ext uri="{BB962C8B-B14F-4D97-AF65-F5344CB8AC3E}">
        <p14:creationId xmlns:p14="http://schemas.microsoft.com/office/powerpoint/2010/main" val="343918163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6744BD-7C0C-A156-2FD2-419DFBADA51A}"/>
            </a:ext>
          </a:extLst>
        </p:cNvPr>
        <p:cNvGrpSpPr/>
        <p:nvPr/>
      </p:nvGrpSpPr>
      <p:grpSpPr>
        <a:xfrm>
          <a:off x="0" y="0"/>
          <a:ext cx="0" cy="0"/>
          <a:chOff x="0" y="0"/>
          <a:chExt cx="0" cy="0"/>
        </a:xfrm>
      </p:grpSpPr>
      <p:sp>
        <p:nvSpPr>
          <p:cNvPr id="12" name="Titel 11">
            <a:extLst>
              <a:ext uri="{FF2B5EF4-FFF2-40B4-BE49-F238E27FC236}">
                <a16:creationId xmlns:a16="http://schemas.microsoft.com/office/drawing/2014/main" id="{CD675715-A9BA-2FCD-E756-FD8E887454DE}"/>
              </a:ext>
            </a:extLst>
          </p:cNvPr>
          <p:cNvSpPr>
            <a:spLocks noGrp="1"/>
          </p:cNvSpPr>
          <p:nvPr>
            <p:ph type="title"/>
          </p:nvPr>
        </p:nvSpPr>
        <p:spPr/>
        <p:txBody>
          <a:bodyPr/>
          <a:lstStyle/>
          <a:p>
            <a:r>
              <a:rPr lang="de-DE" dirty="0"/>
              <a:t>Standard Tabelle</a:t>
            </a:r>
          </a:p>
        </p:txBody>
      </p:sp>
      <p:graphicFrame>
        <p:nvGraphicFramePr>
          <p:cNvPr id="2" name="Inhaltsplatzhalter 1">
            <a:extLst>
              <a:ext uri="{FF2B5EF4-FFF2-40B4-BE49-F238E27FC236}">
                <a16:creationId xmlns:a16="http://schemas.microsoft.com/office/drawing/2014/main" id="{862ADAF1-6AAA-5021-8136-20821E24DB85}"/>
              </a:ext>
            </a:extLst>
          </p:cNvPr>
          <p:cNvGraphicFramePr>
            <a:graphicFrameLocks noGrp="1"/>
          </p:cNvGraphicFramePr>
          <p:nvPr>
            <p:ph idx="1"/>
            <p:extLst>
              <p:ext uri="{D42A27DB-BD31-4B8C-83A1-F6EECF244321}">
                <p14:modId xmlns:p14="http://schemas.microsoft.com/office/powerpoint/2010/main" val="2764909604"/>
              </p:ext>
            </p:extLst>
          </p:nvPr>
        </p:nvGraphicFramePr>
        <p:xfrm>
          <a:off x="231775" y="1282700"/>
          <a:ext cx="11728448" cy="2968181"/>
        </p:xfrm>
        <a:graphic>
          <a:graphicData uri="http://schemas.openxmlformats.org/drawingml/2006/table">
            <a:tbl>
              <a:tblPr firstRow="1" bandRow="1">
                <a:tableStyleId>{4E58CC54-DE6F-4A47-8AFB-49F0C4ADFB23}</a:tableStyleId>
              </a:tblPr>
              <a:tblGrid>
                <a:gridCol w="2932112">
                  <a:extLst>
                    <a:ext uri="{9D8B030D-6E8A-4147-A177-3AD203B41FA5}">
                      <a16:colId xmlns:a16="http://schemas.microsoft.com/office/drawing/2014/main" val="2125201040"/>
                    </a:ext>
                  </a:extLst>
                </a:gridCol>
                <a:gridCol w="2932112">
                  <a:extLst>
                    <a:ext uri="{9D8B030D-6E8A-4147-A177-3AD203B41FA5}">
                      <a16:colId xmlns:a16="http://schemas.microsoft.com/office/drawing/2014/main" val="1441463429"/>
                    </a:ext>
                  </a:extLst>
                </a:gridCol>
                <a:gridCol w="2932112">
                  <a:extLst>
                    <a:ext uri="{9D8B030D-6E8A-4147-A177-3AD203B41FA5}">
                      <a16:colId xmlns:a16="http://schemas.microsoft.com/office/drawing/2014/main" val="938460673"/>
                    </a:ext>
                  </a:extLst>
                </a:gridCol>
                <a:gridCol w="2932112">
                  <a:extLst>
                    <a:ext uri="{9D8B030D-6E8A-4147-A177-3AD203B41FA5}">
                      <a16:colId xmlns:a16="http://schemas.microsoft.com/office/drawing/2014/main" val="1726295195"/>
                    </a:ext>
                  </a:extLst>
                </a:gridCol>
              </a:tblGrid>
              <a:tr h="370840">
                <a:tc>
                  <a:txBody>
                    <a:bodyPr/>
                    <a:lstStyle/>
                    <a:p>
                      <a:pPr lvl="0"/>
                      <a:r>
                        <a:rPr lang="de-DE" dirty="0"/>
                        <a:t>2021</a:t>
                      </a:r>
                    </a:p>
                  </a:txBody>
                  <a:tcPr/>
                </a:tc>
                <a:tc>
                  <a:txBody>
                    <a:bodyPr/>
                    <a:lstStyle/>
                    <a:p>
                      <a:pPr lvl="0"/>
                      <a:r>
                        <a:rPr lang="de-DE" dirty="0"/>
                        <a:t>2022–2027</a:t>
                      </a:r>
                    </a:p>
                  </a:txBody>
                  <a:tcPr/>
                </a:tc>
                <a:tc>
                  <a:txBody>
                    <a:bodyPr/>
                    <a:lstStyle/>
                    <a:p>
                      <a:pPr lvl="0"/>
                      <a:r>
                        <a:rPr lang="de-DE" dirty="0"/>
                        <a:t>2028/29</a:t>
                      </a:r>
                    </a:p>
                  </a:txBody>
                  <a:tcPr/>
                </a:tc>
                <a:tc>
                  <a:txBody>
                    <a:bodyPr/>
                    <a:lstStyle/>
                    <a:p>
                      <a:pPr lvl="0"/>
                      <a:r>
                        <a:rPr lang="de-DE" dirty="0"/>
                        <a:t>Bis ca. 2040</a:t>
                      </a:r>
                    </a:p>
                  </a:txBody>
                  <a:tcPr/>
                </a:tc>
                <a:extLst>
                  <a:ext uri="{0D108BD9-81ED-4DB2-BD59-A6C34878D82A}">
                    <a16:rowId xmlns:a16="http://schemas.microsoft.com/office/drawing/2014/main" val="3862559500"/>
                  </a:ext>
                </a:extLst>
              </a:tr>
              <a:tr h="370840">
                <a:tc>
                  <a:txBody>
                    <a:bodyPr/>
                    <a:lstStyle/>
                    <a:p>
                      <a:r>
                        <a:rPr lang="de-DE" b="1" dirty="0"/>
                        <a:t>Übernahme des Geländes </a:t>
                      </a:r>
                      <a:r>
                        <a:rPr lang="de-DE" dirty="0"/>
                        <a:t>durch die Tegel Projekt GmbH zwischen Mai und August.</a:t>
                      </a:r>
                    </a:p>
                  </a:txBody>
                  <a:tcPr/>
                </a:tc>
                <a:tc>
                  <a:txBody>
                    <a:bodyPr/>
                    <a:lstStyle/>
                    <a:p>
                      <a:r>
                        <a:rPr lang="de-DE" dirty="0"/>
                        <a:t>Beginn Planung, Ausschreibung und Vergabe der ersten Tiefbau- und Infrastrukturmaßnahmen, der Konzeptverfahren und Planungen </a:t>
                      </a:r>
                      <a:br>
                        <a:rPr lang="de-DE" dirty="0"/>
                      </a:br>
                      <a:r>
                        <a:rPr lang="de-DE" dirty="0"/>
                        <a:t>der WBGs im SQ; Weiterführen der </a:t>
                      </a:r>
                      <a:br>
                        <a:rPr lang="de-DE" dirty="0"/>
                      </a:br>
                      <a:r>
                        <a:rPr lang="de-DE" dirty="0"/>
                        <a:t>B-Pläne für alle Standorte, Grundlagenermittlungen für TXL Nord; Vermietung für Zwischennutzungen in den Bestandgebäuden; Start der Grundstücksvergaben; </a:t>
                      </a:r>
                      <a:r>
                        <a:rPr lang="de-DE" b="1" dirty="0"/>
                        <a:t>Realisierung des 1. Bauabschnitts im SQ und </a:t>
                      </a:r>
                      <a:br>
                        <a:rPr lang="de-DE" b="1" dirty="0"/>
                      </a:br>
                      <a:r>
                        <a:rPr lang="de-DE" b="1" dirty="0"/>
                        <a:t>der UTR.</a:t>
                      </a:r>
                    </a:p>
                  </a:txBody>
                  <a:tcPr/>
                </a:tc>
                <a:tc>
                  <a:txBody>
                    <a:bodyPr/>
                    <a:lstStyle/>
                    <a:p>
                      <a:r>
                        <a:rPr lang="de-DE" dirty="0"/>
                        <a:t>Erste </a:t>
                      </a:r>
                      <a:r>
                        <a:rPr lang="de-DE" b="1" dirty="0"/>
                        <a:t>Wohngebäude</a:t>
                      </a:r>
                      <a:r>
                        <a:rPr lang="de-DE" dirty="0"/>
                        <a:t> im Schumacher Quartier sind bereits bezogen; </a:t>
                      </a:r>
                      <a:br>
                        <a:rPr lang="de-DE" dirty="0"/>
                      </a:br>
                      <a:r>
                        <a:rPr lang="de-DE" dirty="0"/>
                        <a:t>Einzug der Berliner Hochschule für Technik in Terminal A und </a:t>
                      </a:r>
                      <a:r>
                        <a:rPr lang="de-DE" b="1" dirty="0"/>
                        <a:t>Inbetriebnahme</a:t>
                      </a:r>
                      <a:r>
                        <a:rPr lang="de-DE" dirty="0"/>
                        <a:t> des Gründungs- und Kongresszentrums in Terminal B.</a:t>
                      </a:r>
                    </a:p>
                  </a:txBody>
                  <a:tcPr/>
                </a:tc>
                <a:tc>
                  <a:txBody>
                    <a:bodyPr/>
                    <a:lstStyle/>
                    <a:p>
                      <a:r>
                        <a:rPr lang="de-DE" dirty="0"/>
                        <a:t>Fertigstellung aller vier Bauabschnitte im SQ und der UTR.</a:t>
                      </a:r>
                    </a:p>
                  </a:txBody>
                  <a:tcPr/>
                </a:tc>
                <a:extLst>
                  <a:ext uri="{0D108BD9-81ED-4DB2-BD59-A6C34878D82A}">
                    <a16:rowId xmlns:a16="http://schemas.microsoft.com/office/drawing/2014/main" val="3249981899"/>
                  </a:ext>
                </a:extLst>
              </a:tr>
            </a:tbl>
          </a:graphicData>
        </a:graphic>
      </p:graphicFrame>
      <p:sp>
        <p:nvSpPr>
          <p:cNvPr id="7" name="Foliennummernplatzhalter 6">
            <a:extLst>
              <a:ext uri="{FF2B5EF4-FFF2-40B4-BE49-F238E27FC236}">
                <a16:creationId xmlns:a16="http://schemas.microsoft.com/office/drawing/2014/main" id="{16554908-364B-C58A-CFDC-E718EE02A68D}"/>
              </a:ext>
            </a:extLst>
          </p:cNvPr>
          <p:cNvSpPr>
            <a:spLocks noGrp="1"/>
          </p:cNvSpPr>
          <p:nvPr>
            <p:ph type="sldNum" sz="quarter" idx="12"/>
          </p:nvPr>
        </p:nvSpPr>
        <p:spPr>
          <a:xfrm>
            <a:off x="11612349" y="6469200"/>
            <a:ext cx="360000" cy="180000"/>
          </a:xfrm>
        </p:spPr>
        <p:txBody>
          <a:bodyPr/>
          <a:lstStyle/>
          <a:p>
            <a:fld id="{C68F8025-25EB-49E0-B6E6-6676FB76846B}" type="slidenum">
              <a:rPr lang="de-DE" smtClean="0"/>
              <a:pPr/>
              <a:t>25</a:t>
            </a:fld>
            <a:endParaRPr lang="de-DE"/>
          </a:p>
        </p:txBody>
      </p:sp>
      <p:sp>
        <p:nvSpPr>
          <p:cNvPr id="14" name="Textplatzhalter 13">
            <a:extLst>
              <a:ext uri="{FF2B5EF4-FFF2-40B4-BE49-F238E27FC236}">
                <a16:creationId xmlns:a16="http://schemas.microsoft.com/office/drawing/2014/main" id="{945360B8-4A55-6408-B482-BC508A11D870}"/>
              </a:ext>
            </a:extLst>
          </p:cNvPr>
          <p:cNvSpPr>
            <a:spLocks noGrp="1"/>
          </p:cNvSpPr>
          <p:nvPr>
            <p:ph type="body" sz="quarter" idx="13"/>
          </p:nvPr>
        </p:nvSpPr>
        <p:spPr/>
        <p:txBody>
          <a:bodyPr/>
          <a:lstStyle/>
          <a:p>
            <a:r>
              <a:rPr lang="de-DE" dirty="0"/>
              <a:t>Beispiel Meilensteine</a:t>
            </a:r>
          </a:p>
        </p:txBody>
      </p:sp>
      <p:sp>
        <p:nvSpPr>
          <p:cNvPr id="3" name="Fußzeilenplatzhalter 2">
            <a:extLst>
              <a:ext uri="{FF2B5EF4-FFF2-40B4-BE49-F238E27FC236}">
                <a16:creationId xmlns:a16="http://schemas.microsoft.com/office/drawing/2014/main" id="{3CCEBD29-7B4B-F00B-76D7-9858C37F8357}"/>
              </a:ext>
            </a:extLst>
          </p:cNvPr>
          <p:cNvSpPr>
            <a:spLocks noGrp="1"/>
          </p:cNvSpPr>
          <p:nvPr>
            <p:ph type="ftr" sz="quarter" idx="11"/>
          </p:nvPr>
        </p:nvSpPr>
        <p:spPr/>
        <p:txBody>
          <a:bodyPr/>
          <a:lstStyle/>
          <a:p>
            <a:r>
              <a:rPr lang="da-DK"/>
              <a:t>Lorem ipsum dolor sit amet</a:t>
            </a:r>
            <a:endParaRPr lang="de-DE"/>
          </a:p>
        </p:txBody>
      </p:sp>
    </p:spTree>
    <p:extLst>
      <p:ext uri="{BB962C8B-B14F-4D97-AF65-F5344CB8AC3E}">
        <p14:creationId xmlns:p14="http://schemas.microsoft.com/office/powerpoint/2010/main" val="101276212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9F094F-3204-B2CB-8D93-7A15B0FAC8A2}"/>
            </a:ext>
          </a:extLst>
        </p:cNvPr>
        <p:cNvGrpSpPr/>
        <p:nvPr/>
      </p:nvGrpSpPr>
      <p:grpSpPr>
        <a:xfrm>
          <a:off x="0" y="0"/>
          <a:ext cx="0" cy="0"/>
          <a:chOff x="0" y="0"/>
          <a:chExt cx="0" cy="0"/>
        </a:xfrm>
      </p:grpSpPr>
      <p:sp>
        <p:nvSpPr>
          <p:cNvPr id="12" name="Titel 11">
            <a:extLst>
              <a:ext uri="{FF2B5EF4-FFF2-40B4-BE49-F238E27FC236}">
                <a16:creationId xmlns:a16="http://schemas.microsoft.com/office/drawing/2014/main" id="{14406DA0-08A2-45E7-C59D-ADBE528B7802}"/>
              </a:ext>
            </a:extLst>
          </p:cNvPr>
          <p:cNvSpPr>
            <a:spLocks noGrp="1"/>
          </p:cNvSpPr>
          <p:nvPr>
            <p:ph type="title"/>
          </p:nvPr>
        </p:nvSpPr>
        <p:spPr/>
        <p:txBody>
          <a:bodyPr/>
          <a:lstStyle/>
          <a:p>
            <a:r>
              <a:rPr lang="de-DE" dirty="0"/>
              <a:t>Zeitstrahl Tabelle</a:t>
            </a:r>
          </a:p>
        </p:txBody>
      </p:sp>
      <p:sp>
        <p:nvSpPr>
          <p:cNvPr id="7" name="Foliennummernplatzhalter 6">
            <a:extLst>
              <a:ext uri="{FF2B5EF4-FFF2-40B4-BE49-F238E27FC236}">
                <a16:creationId xmlns:a16="http://schemas.microsoft.com/office/drawing/2014/main" id="{9F01823C-517E-84BC-534C-852CCDBF675C}"/>
              </a:ext>
            </a:extLst>
          </p:cNvPr>
          <p:cNvSpPr>
            <a:spLocks noGrp="1"/>
          </p:cNvSpPr>
          <p:nvPr>
            <p:ph type="sldNum" sz="quarter" idx="12"/>
          </p:nvPr>
        </p:nvSpPr>
        <p:spPr>
          <a:xfrm>
            <a:off x="11612349" y="6469200"/>
            <a:ext cx="360000" cy="180000"/>
          </a:xfrm>
        </p:spPr>
        <p:txBody>
          <a:bodyPr/>
          <a:lstStyle/>
          <a:p>
            <a:fld id="{C68F8025-25EB-49E0-B6E6-6676FB76846B}" type="slidenum">
              <a:rPr lang="de-DE" smtClean="0"/>
              <a:pPr/>
              <a:t>26</a:t>
            </a:fld>
            <a:endParaRPr lang="de-DE"/>
          </a:p>
        </p:txBody>
      </p:sp>
      <p:sp>
        <p:nvSpPr>
          <p:cNvPr id="14" name="Textplatzhalter 13">
            <a:extLst>
              <a:ext uri="{FF2B5EF4-FFF2-40B4-BE49-F238E27FC236}">
                <a16:creationId xmlns:a16="http://schemas.microsoft.com/office/drawing/2014/main" id="{10EC0F1E-7EF7-99CE-86D2-C2B3744FAB23}"/>
              </a:ext>
            </a:extLst>
          </p:cNvPr>
          <p:cNvSpPr>
            <a:spLocks noGrp="1"/>
          </p:cNvSpPr>
          <p:nvPr>
            <p:ph type="body" sz="quarter" idx="13"/>
          </p:nvPr>
        </p:nvSpPr>
        <p:spPr/>
        <p:txBody>
          <a:bodyPr/>
          <a:lstStyle/>
          <a:p>
            <a:r>
              <a:rPr lang="de-DE" dirty="0"/>
              <a:t>Beispiel Projektrealisierung</a:t>
            </a:r>
          </a:p>
        </p:txBody>
      </p:sp>
      <p:graphicFrame>
        <p:nvGraphicFramePr>
          <p:cNvPr id="3" name="Content Placeholder 1">
            <a:extLst>
              <a:ext uri="{FF2B5EF4-FFF2-40B4-BE49-F238E27FC236}">
                <a16:creationId xmlns:a16="http://schemas.microsoft.com/office/drawing/2014/main" id="{CB46C670-AFEA-2EE6-7D6D-625CC0381AF2}"/>
              </a:ext>
            </a:extLst>
          </p:cNvPr>
          <p:cNvGraphicFramePr>
            <a:graphicFrameLocks noGrp="1"/>
          </p:cNvGraphicFramePr>
          <p:nvPr>
            <p:extLst>
              <p:ext uri="{D42A27DB-BD31-4B8C-83A1-F6EECF244321}">
                <p14:modId xmlns:p14="http://schemas.microsoft.com/office/powerpoint/2010/main" val="3080230509"/>
              </p:ext>
            </p:extLst>
          </p:nvPr>
        </p:nvGraphicFramePr>
        <p:xfrm>
          <a:off x="231775" y="1282700"/>
          <a:ext cx="11728448" cy="5043680"/>
        </p:xfrm>
        <a:graphic>
          <a:graphicData uri="http://schemas.openxmlformats.org/drawingml/2006/table">
            <a:tbl>
              <a:tblPr>
                <a:tableStyleId>{58281A96-51FF-44A4-9D0F-18EDA85482D7}</a:tableStyleId>
              </a:tblPr>
              <a:tblGrid>
                <a:gridCol w="733028">
                  <a:extLst>
                    <a:ext uri="{9D8B030D-6E8A-4147-A177-3AD203B41FA5}">
                      <a16:colId xmlns:a16="http://schemas.microsoft.com/office/drawing/2014/main" val="2310538513"/>
                    </a:ext>
                  </a:extLst>
                </a:gridCol>
                <a:gridCol w="733028">
                  <a:extLst>
                    <a:ext uri="{9D8B030D-6E8A-4147-A177-3AD203B41FA5}">
                      <a16:colId xmlns:a16="http://schemas.microsoft.com/office/drawing/2014/main" val="192157144"/>
                    </a:ext>
                  </a:extLst>
                </a:gridCol>
                <a:gridCol w="733028">
                  <a:extLst>
                    <a:ext uri="{9D8B030D-6E8A-4147-A177-3AD203B41FA5}">
                      <a16:colId xmlns:a16="http://schemas.microsoft.com/office/drawing/2014/main" val="1540995340"/>
                    </a:ext>
                  </a:extLst>
                </a:gridCol>
                <a:gridCol w="733028">
                  <a:extLst>
                    <a:ext uri="{9D8B030D-6E8A-4147-A177-3AD203B41FA5}">
                      <a16:colId xmlns:a16="http://schemas.microsoft.com/office/drawing/2014/main" val="3936215058"/>
                    </a:ext>
                  </a:extLst>
                </a:gridCol>
                <a:gridCol w="733028">
                  <a:extLst>
                    <a:ext uri="{9D8B030D-6E8A-4147-A177-3AD203B41FA5}">
                      <a16:colId xmlns:a16="http://schemas.microsoft.com/office/drawing/2014/main" val="1035006813"/>
                    </a:ext>
                  </a:extLst>
                </a:gridCol>
                <a:gridCol w="733028">
                  <a:extLst>
                    <a:ext uri="{9D8B030D-6E8A-4147-A177-3AD203B41FA5}">
                      <a16:colId xmlns:a16="http://schemas.microsoft.com/office/drawing/2014/main" val="2567810897"/>
                    </a:ext>
                  </a:extLst>
                </a:gridCol>
                <a:gridCol w="733028">
                  <a:extLst>
                    <a:ext uri="{9D8B030D-6E8A-4147-A177-3AD203B41FA5}">
                      <a16:colId xmlns:a16="http://schemas.microsoft.com/office/drawing/2014/main" val="3194856748"/>
                    </a:ext>
                  </a:extLst>
                </a:gridCol>
                <a:gridCol w="733028">
                  <a:extLst>
                    <a:ext uri="{9D8B030D-6E8A-4147-A177-3AD203B41FA5}">
                      <a16:colId xmlns:a16="http://schemas.microsoft.com/office/drawing/2014/main" val="1939481730"/>
                    </a:ext>
                  </a:extLst>
                </a:gridCol>
                <a:gridCol w="733028">
                  <a:extLst>
                    <a:ext uri="{9D8B030D-6E8A-4147-A177-3AD203B41FA5}">
                      <a16:colId xmlns:a16="http://schemas.microsoft.com/office/drawing/2014/main" val="2405155620"/>
                    </a:ext>
                  </a:extLst>
                </a:gridCol>
                <a:gridCol w="733028">
                  <a:extLst>
                    <a:ext uri="{9D8B030D-6E8A-4147-A177-3AD203B41FA5}">
                      <a16:colId xmlns:a16="http://schemas.microsoft.com/office/drawing/2014/main" val="2350247815"/>
                    </a:ext>
                  </a:extLst>
                </a:gridCol>
                <a:gridCol w="733028">
                  <a:extLst>
                    <a:ext uri="{9D8B030D-6E8A-4147-A177-3AD203B41FA5}">
                      <a16:colId xmlns:a16="http://schemas.microsoft.com/office/drawing/2014/main" val="2205032390"/>
                    </a:ext>
                  </a:extLst>
                </a:gridCol>
                <a:gridCol w="733028">
                  <a:extLst>
                    <a:ext uri="{9D8B030D-6E8A-4147-A177-3AD203B41FA5}">
                      <a16:colId xmlns:a16="http://schemas.microsoft.com/office/drawing/2014/main" val="1017889139"/>
                    </a:ext>
                  </a:extLst>
                </a:gridCol>
                <a:gridCol w="733028">
                  <a:extLst>
                    <a:ext uri="{9D8B030D-6E8A-4147-A177-3AD203B41FA5}">
                      <a16:colId xmlns:a16="http://schemas.microsoft.com/office/drawing/2014/main" val="829870931"/>
                    </a:ext>
                  </a:extLst>
                </a:gridCol>
                <a:gridCol w="733028">
                  <a:extLst>
                    <a:ext uri="{9D8B030D-6E8A-4147-A177-3AD203B41FA5}">
                      <a16:colId xmlns:a16="http://schemas.microsoft.com/office/drawing/2014/main" val="2093471601"/>
                    </a:ext>
                  </a:extLst>
                </a:gridCol>
                <a:gridCol w="733028">
                  <a:extLst>
                    <a:ext uri="{9D8B030D-6E8A-4147-A177-3AD203B41FA5}">
                      <a16:colId xmlns:a16="http://schemas.microsoft.com/office/drawing/2014/main" val="3304867735"/>
                    </a:ext>
                  </a:extLst>
                </a:gridCol>
                <a:gridCol w="733028">
                  <a:extLst>
                    <a:ext uri="{9D8B030D-6E8A-4147-A177-3AD203B41FA5}">
                      <a16:colId xmlns:a16="http://schemas.microsoft.com/office/drawing/2014/main" val="147286618"/>
                    </a:ext>
                  </a:extLst>
                </a:gridCol>
              </a:tblGrid>
              <a:tr h="370840">
                <a:tc gridSpan="4">
                  <a:txBody>
                    <a:bodyPr/>
                    <a:lstStyle/>
                    <a:p>
                      <a:pPr lvl="8" algn="ctr"/>
                      <a:r>
                        <a:rPr lang="de-DE" sz="1400" b="1" dirty="0"/>
                        <a:t>2025</a:t>
                      </a:r>
                    </a:p>
                  </a:txBody>
                  <a:tcPr>
                    <a:lnT w="12700" cap="flat" cmpd="sng" algn="ctr">
                      <a:noFill/>
                      <a:prstDash val="solid"/>
                      <a:round/>
                      <a:headEnd type="none" w="med" len="med"/>
                      <a:tailEnd type="none" w="med" len="med"/>
                    </a:lnT>
                    <a:lnB w="6350" cap="flat" cmpd="sng" algn="ctr">
                      <a:noFill/>
                      <a:prstDash val="solid"/>
                    </a:lnB>
                  </a:tcPr>
                </a:tc>
                <a:tc hMerge="1">
                  <a:txBody>
                    <a:bodyPr/>
                    <a:lstStyle/>
                    <a:p>
                      <a:endParaRPr lang="de-DE" dirty="0"/>
                    </a:p>
                  </a:txBody>
                  <a:tcPr/>
                </a:tc>
                <a:tc hMerge="1">
                  <a:txBody>
                    <a:bodyPr/>
                    <a:lstStyle/>
                    <a:p>
                      <a:endParaRPr lang="de-DE" dirty="0"/>
                    </a:p>
                  </a:txBody>
                  <a:tcPr/>
                </a:tc>
                <a:tc hMerge="1">
                  <a:txBody>
                    <a:bodyPr/>
                    <a:lstStyle/>
                    <a:p>
                      <a:endParaRPr lang="de-DE" dirty="0"/>
                    </a:p>
                  </a:txBody>
                  <a:tcPr/>
                </a:tc>
                <a:tc gridSpan="4">
                  <a:txBody>
                    <a:bodyPr/>
                    <a:lstStyle/>
                    <a:p>
                      <a:pPr lvl="8" algn="ctr"/>
                      <a:r>
                        <a:rPr lang="de-DE" sz="1400" b="1" dirty="0"/>
                        <a:t>2026</a:t>
                      </a:r>
                    </a:p>
                  </a:txBody>
                  <a:tcPr>
                    <a:lnT w="12700" cap="flat" cmpd="sng" algn="ctr">
                      <a:noFill/>
                      <a:prstDash val="solid"/>
                      <a:round/>
                      <a:headEnd type="none" w="med" len="med"/>
                      <a:tailEnd type="none" w="med" len="med"/>
                    </a:lnT>
                    <a:lnB w="6350" cap="flat" cmpd="sng" algn="ctr">
                      <a:noFill/>
                      <a:prstDash val="solid"/>
                    </a:lnB>
                  </a:tcPr>
                </a:tc>
                <a:tc hMerge="1">
                  <a:txBody>
                    <a:bodyPr/>
                    <a:lstStyle/>
                    <a:p>
                      <a:endParaRPr lang="de-DE" sz="1800" dirty="0"/>
                    </a:p>
                  </a:txBody>
                  <a:tcPr/>
                </a:tc>
                <a:tc hMerge="1">
                  <a:txBody>
                    <a:bodyPr/>
                    <a:lstStyle/>
                    <a:p>
                      <a:endParaRPr lang="de-DE" sz="1800" dirty="0"/>
                    </a:p>
                  </a:txBody>
                  <a:tcPr/>
                </a:tc>
                <a:tc hMerge="1">
                  <a:txBody>
                    <a:bodyPr/>
                    <a:lstStyle/>
                    <a:p>
                      <a:endParaRPr lang="de-DE" sz="1800" dirty="0"/>
                    </a:p>
                  </a:txBody>
                  <a:tcPr/>
                </a:tc>
                <a:tc gridSpan="4">
                  <a:txBody>
                    <a:bodyPr/>
                    <a:lstStyle/>
                    <a:p>
                      <a:pPr lvl="8" algn="ctr"/>
                      <a:r>
                        <a:rPr lang="de-DE" sz="1400" b="1" dirty="0"/>
                        <a:t>2027</a:t>
                      </a:r>
                    </a:p>
                  </a:txBody>
                  <a:tcPr>
                    <a:lnT w="6350" cap="flat" cmpd="sng" algn="ctr">
                      <a:noFill/>
                      <a:prstDash val="solid"/>
                    </a:lnT>
                    <a:lnB w="6350" cap="flat" cmpd="sng" algn="ctr">
                      <a:noFill/>
                      <a:prstDash val="solid"/>
                    </a:lnB>
                  </a:tcPr>
                </a:tc>
                <a:tc hMerge="1">
                  <a:txBody>
                    <a:bodyPr/>
                    <a:lstStyle/>
                    <a:p>
                      <a:endParaRPr lang="de-DE" sz="1800" dirty="0"/>
                    </a:p>
                  </a:txBody>
                  <a:tcPr/>
                </a:tc>
                <a:tc hMerge="1">
                  <a:txBody>
                    <a:bodyPr/>
                    <a:lstStyle/>
                    <a:p>
                      <a:endParaRPr lang="de-DE" sz="1800" dirty="0"/>
                    </a:p>
                  </a:txBody>
                  <a:tcPr/>
                </a:tc>
                <a:tc hMerge="1">
                  <a:txBody>
                    <a:bodyPr/>
                    <a:lstStyle/>
                    <a:p>
                      <a:endParaRPr lang="de-DE" sz="1800" dirty="0"/>
                    </a:p>
                  </a:txBody>
                  <a:tcPr/>
                </a:tc>
                <a:tc gridSpan="4">
                  <a:txBody>
                    <a:bodyPr/>
                    <a:lstStyle/>
                    <a:p>
                      <a:pPr lvl="8" algn="ctr"/>
                      <a:r>
                        <a:rPr lang="de-DE" sz="1400" b="1" dirty="0"/>
                        <a:t>2028</a:t>
                      </a:r>
                    </a:p>
                  </a:txBody>
                  <a:tcPr>
                    <a:lnT w="6350" cap="flat" cmpd="sng" algn="ctr">
                      <a:noFill/>
                      <a:prstDash val="solid"/>
                    </a:lnT>
                    <a:lnB w="6350" cap="flat" cmpd="sng" algn="ctr">
                      <a:noFill/>
                      <a:prstDash val="solid"/>
                    </a:lnB>
                  </a:tcPr>
                </a:tc>
                <a:tc hMerge="1">
                  <a:txBody>
                    <a:bodyPr/>
                    <a:lstStyle/>
                    <a:p>
                      <a:endParaRPr lang="de-DE" sz="1800"/>
                    </a:p>
                  </a:txBody>
                  <a:tcPr/>
                </a:tc>
                <a:tc hMerge="1">
                  <a:txBody>
                    <a:bodyPr/>
                    <a:lstStyle/>
                    <a:p>
                      <a:endParaRPr lang="de-DE" sz="1800" dirty="0"/>
                    </a:p>
                  </a:txBody>
                  <a:tcPr/>
                </a:tc>
                <a:tc hMerge="1">
                  <a:txBody>
                    <a:bodyPr/>
                    <a:lstStyle/>
                    <a:p>
                      <a:endParaRPr lang="de-DE" sz="1800" dirty="0"/>
                    </a:p>
                  </a:txBody>
                  <a:tcPr/>
                </a:tc>
                <a:extLst>
                  <a:ext uri="{0D108BD9-81ED-4DB2-BD59-A6C34878D82A}">
                    <a16:rowId xmlns:a16="http://schemas.microsoft.com/office/drawing/2014/main" val="4084733348"/>
                  </a:ext>
                </a:extLst>
              </a:tr>
              <a:tr h="370840">
                <a:tc>
                  <a:txBody>
                    <a:bodyPr/>
                    <a:lstStyle/>
                    <a:p>
                      <a:pPr algn="ctr"/>
                      <a:r>
                        <a:rPr lang="de-DE" b="1" dirty="0"/>
                        <a:t>Q1</a:t>
                      </a:r>
                    </a:p>
                  </a:txBody>
                  <a:tcPr>
                    <a:lnT w="6350" cap="flat" cmpd="sng" algn="ctr">
                      <a:noFill/>
                      <a:prstDash val="solid"/>
                    </a:lnT>
                  </a:tcPr>
                </a:tc>
                <a:tc>
                  <a:txBody>
                    <a:bodyPr/>
                    <a:lstStyle/>
                    <a:p>
                      <a:pPr algn="ctr"/>
                      <a:r>
                        <a:rPr lang="de-DE" b="1" dirty="0"/>
                        <a:t>Q2</a:t>
                      </a:r>
                    </a:p>
                  </a:txBody>
                  <a:tcPr>
                    <a:lnT w="6350" cap="flat" cmpd="sng" algn="ctr">
                      <a:noFill/>
                      <a:prstDash val="solid"/>
                    </a:lnT>
                  </a:tcPr>
                </a:tc>
                <a:tc>
                  <a:txBody>
                    <a:bodyPr/>
                    <a:lstStyle/>
                    <a:p>
                      <a:pPr algn="ctr"/>
                      <a:r>
                        <a:rPr lang="de-DE" b="1" dirty="0"/>
                        <a:t>Q3</a:t>
                      </a:r>
                    </a:p>
                  </a:txBody>
                  <a:tcPr>
                    <a:lnT w="6350" cap="flat" cmpd="sng" algn="ctr">
                      <a:noFill/>
                      <a:prstDash val="solid"/>
                    </a:lnT>
                  </a:tcPr>
                </a:tc>
                <a:tc>
                  <a:txBody>
                    <a:bodyPr/>
                    <a:lstStyle/>
                    <a:p>
                      <a:pPr algn="ctr"/>
                      <a:r>
                        <a:rPr lang="de-DE" b="1" dirty="0"/>
                        <a:t>Q4</a:t>
                      </a:r>
                    </a:p>
                  </a:txBody>
                  <a:tcPr>
                    <a:lnT w="6350" cap="flat" cmpd="sng" algn="ctr">
                      <a:noFill/>
                      <a:prstDash val="solid"/>
                    </a:lnT>
                  </a:tcPr>
                </a:tc>
                <a:tc>
                  <a:txBody>
                    <a:bodyPr/>
                    <a:lstStyle/>
                    <a:p>
                      <a:pPr algn="ctr"/>
                      <a:r>
                        <a:rPr lang="de-DE" b="1" dirty="0"/>
                        <a:t>Q1</a:t>
                      </a:r>
                    </a:p>
                  </a:txBody>
                  <a:tcPr>
                    <a:lnT w="6350" cap="flat" cmpd="sng" algn="ctr">
                      <a:noFill/>
                      <a:prstDash val="solid"/>
                    </a:lnT>
                  </a:tcPr>
                </a:tc>
                <a:tc>
                  <a:txBody>
                    <a:bodyPr/>
                    <a:lstStyle/>
                    <a:p>
                      <a:pPr algn="ctr"/>
                      <a:r>
                        <a:rPr lang="de-DE" b="1" dirty="0"/>
                        <a:t>Q2</a:t>
                      </a:r>
                    </a:p>
                  </a:txBody>
                  <a:tcPr>
                    <a:lnT w="6350" cap="flat" cmpd="sng" algn="ctr">
                      <a:noFill/>
                      <a:prstDash val="solid"/>
                    </a:lnT>
                  </a:tcPr>
                </a:tc>
                <a:tc>
                  <a:txBody>
                    <a:bodyPr/>
                    <a:lstStyle/>
                    <a:p>
                      <a:pPr algn="ctr"/>
                      <a:r>
                        <a:rPr lang="de-DE" b="1" dirty="0"/>
                        <a:t>Q3</a:t>
                      </a:r>
                    </a:p>
                  </a:txBody>
                  <a:tcPr>
                    <a:lnT w="6350" cap="flat" cmpd="sng" algn="ctr">
                      <a:noFill/>
                      <a:prstDash val="solid"/>
                    </a:lnT>
                  </a:tcPr>
                </a:tc>
                <a:tc>
                  <a:txBody>
                    <a:bodyPr/>
                    <a:lstStyle/>
                    <a:p>
                      <a:pPr algn="ctr"/>
                      <a:r>
                        <a:rPr lang="de-DE" b="1" dirty="0"/>
                        <a:t>Q4</a:t>
                      </a:r>
                    </a:p>
                  </a:txBody>
                  <a:tcPr>
                    <a:lnT w="6350" cap="flat" cmpd="sng" algn="ctr">
                      <a:noFill/>
                      <a:prstDash val="solid"/>
                    </a:lnT>
                  </a:tcPr>
                </a:tc>
                <a:tc>
                  <a:txBody>
                    <a:bodyPr/>
                    <a:lstStyle/>
                    <a:p>
                      <a:pPr algn="ctr"/>
                      <a:r>
                        <a:rPr lang="de-DE" b="1" dirty="0"/>
                        <a:t>Q1</a:t>
                      </a:r>
                    </a:p>
                  </a:txBody>
                  <a:tcPr>
                    <a:lnT w="6350" cap="flat" cmpd="sng" algn="ctr">
                      <a:noFill/>
                      <a:prstDash val="solid"/>
                    </a:lnT>
                  </a:tcPr>
                </a:tc>
                <a:tc>
                  <a:txBody>
                    <a:bodyPr/>
                    <a:lstStyle/>
                    <a:p>
                      <a:pPr algn="ctr"/>
                      <a:r>
                        <a:rPr lang="de-DE" b="1" dirty="0"/>
                        <a:t>Q2</a:t>
                      </a:r>
                    </a:p>
                  </a:txBody>
                  <a:tcPr>
                    <a:lnT w="6350" cap="flat" cmpd="sng" algn="ctr">
                      <a:noFill/>
                      <a:prstDash val="solid"/>
                    </a:lnT>
                  </a:tcPr>
                </a:tc>
                <a:tc>
                  <a:txBody>
                    <a:bodyPr/>
                    <a:lstStyle/>
                    <a:p>
                      <a:pPr algn="ctr"/>
                      <a:r>
                        <a:rPr lang="de-DE" b="1" dirty="0"/>
                        <a:t>Q3</a:t>
                      </a:r>
                    </a:p>
                  </a:txBody>
                  <a:tcPr>
                    <a:lnT w="6350" cap="flat" cmpd="sng" algn="ctr">
                      <a:noFill/>
                      <a:prstDash val="solid"/>
                    </a:lnT>
                  </a:tcPr>
                </a:tc>
                <a:tc>
                  <a:txBody>
                    <a:bodyPr/>
                    <a:lstStyle/>
                    <a:p>
                      <a:pPr algn="ctr"/>
                      <a:r>
                        <a:rPr lang="de-DE" b="1" dirty="0"/>
                        <a:t>Q4</a:t>
                      </a:r>
                    </a:p>
                  </a:txBody>
                  <a:tcPr>
                    <a:lnT w="6350" cap="flat" cmpd="sng" algn="ctr">
                      <a:noFill/>
                      <a:prstDash val="solid"/>
                    </a:lnT>
                  </a:tcPr>
                </a:tc>
                <a:tc>
                  <a:txBody>
                    <a:bodyPr/>
                    <a:lstStyle/>
                    <a:p>
                      <a:pPr algn="ctr"/>
                      <a:r>
                        <a:rPr lang="de-DE" b="1" dirty="0"/>
                        <a:t>Q1</a:t>
                      </a:r>
                    </a:p>
                  </a:txBody>
                  <a:tcPr>
                    <a:lnT w="6350" cap="flat" cmpd="sng" algn="ctr">
                      <a:noFill/>
                      <a:prstDash val="solid"/>
                    </a:lnT>
                  </a:tcPr>
                </a:tc>
                <a:tc>
                  <a:txBody>
                    <a:bodyPr/>
                    <a:lstStyle/>
                    <a:p>
                      <a:pPr algn="ctr"/>
                      <a:r>
                        <a:rPr lang="de-DE" b="1" dirty="0"/>
                        <a:t>Q2</a:t>
                      </a:r>
                    </a:p>
                  </a:txBody>
                  <a:tcPr>
                    <a:lnT w="6350" cap="flat" cmpd="sng" algn="ctr">
                      <a:noFill/>
                      <a:prstDash val="solid"/>
                    </a:lnT>
                  </a:tcPr>
                </a:tc>
                <a:tc>
                  <a:txBody>
                    <a:bodyPr/>
                    <a:lstStyle/>
                    <a:p>
                      <a:pPr algn="ctr"/>
                      <a:r>
                        <a:rPr lang="de-DE" b="1" dirty="0"/>
                        <a:t>Q3</a:t>
                      </a:r>
                    </a:p>
                  </a:txBody>
                  <a:tcPr>
                    <a:lnT w="6350" cap="flat" cmpd="sng" algn="ctr">
                      <a:noFill/>
                      <a:prstDash val="solid"/>
                    </a:lnT>
                  </a:tcPr>
                </a:tc>
                <a:tc>
                  <a:txBody>
                    <a:bodyPr/>
                    <a:lstStyle/>
                    <a:p>
                      <a:pPr algn="ctr"/>
                      <a:r>
                        <a:rPr lang="de-DE" b="1" dirty="0"/>
                        <a:t>Q4</a:t>
                      </a:r>
                    </a:p>
                  </a:txBody>
                  <a:tcPr>
                    <a:lnT w="6350" cap="flat" cmpd="sng" algn="ctr">
                      <a:noFill/>
                      <a:prstDash val="solid"/>
                    </a:lnT>
                  </a:tcPr>
                </a:tc>
                <a:extLst>
                  <a:ext uri="{0D108BD9-81ED-4DB2-BD59-A6C34878D82A}">
                    <a16:rowId xmlns:a16="http://schemas.microsoft.com/office/drawing/2014/main" val="3974733320"/>
                  </a:ext>
                </a:extLst>
              </a:tr>
              <a:tr h="4302000">
                <a:tc>
                  <a:txBody>
                    <a:bodyPr/>
                    <a:lstStyle/>
                    <a:p>
                      <a:endParaRPr lang="de-DE" dirty="0"/>
                    </a:p>
                  </a:txBody>
                  <a:tcPr/>
                </a:tc>
                <a:tc>
                  <a:txBody>
                    <a:bodyPr/>
                    <a:lstStyle/>
                    <a:p>
                      <a:endParaRPr lang="de-DE" dirty="0"/>
                    </a:p>
                  </a:txBody>
                  <a:tcPr/>
                </a:tc>
                <a:tc>
                  <a:txBody>
                    <a:bodyPr/>
                    <a:lstStyle/>
                    <a:p>
                      <a:endParaRPr lang="de-DE" dirty="0"/>
                    </a:p>
                  </a:txBody>
                  <a:tcPr/>
                </a:tc>
                <a:tc>
                  <a:txBody>
                    <a:bodyPr/>
                    <a:lstStyle/>
                    <a:p>
                      <a:endParaRPr lang="de-DE"/>
                    </a:p>
                  </a:txBody>
                  <a:tcPr/>
                </a:tc>
                <a:tc>
                  <a:txBody>
                    <a:bodyPr/>
                    <a:lstStyle/>
                    <a:p>
                      <a:endParaRPr lang="de-DE" dirty="0"/>
                    </a:p>
                  </a:txBody>
                  <a:tcPr/>
                </a:tc>
                <a:tc>
                  <a:txBody>
                    <a:bodyPr/>
                    <a:lstStyle/>
                    <a:p>
                      <a:endParaRPr lang="de-DE"/>
                    </a:p>
                  </a:txBody>
                  <a:tcPr/>
                </a:tc>
                <a:tc>
                  <a:txBody>
                    <a:bodyPr/>
                    <a:lstStyle/>
                    <a:p>
                      <a:endParaRPr lang="de-DE"/>
                    </a:p>
                  </a:txBody>
                  <a:tcPr/>
                </a:tc>
                <a:tc>
                  <a:txBody>
                    <a:bodyPr/>
                    <a:lstStyle/>
                    <a:p>
                      <a:endParaRPr lang="de-DE" dirty="0"/>
                    </a:p>
                  </a:txBody>
                  <a:tcPr/>
                </a:tc>
                <a:tc>
                  <a:txBody>
                    <a:bodyPr/>
                    <a:lstStyle/>
                    <a:p>
                      <a:endParaRPr lang="de-DE" dirty="0"/>
                    </a:p>
                  </a:txBody>
                  <a:tcPr/>
                </a:tc>
                <a:tc>
                  <a:txBody>
                    <a:bodyPr/>
                    <a:lstStyle/>
                    <a:p>
                      <a:endParaRPr lang="de-DE"/>
                    </a:p>
                  </a:txBody>
                  <a:tcPr/>
                </a:tc>
                <a:tc>
                  <a:txBody>
                    <a:bodyPr/>
                    <a:lstStyle/>
                    <a:p>
                      <a:endParaRPr lang="de-DE" dirty="0"/>
                    </a:p>
                  </a:txBody>
                  <a:tcPr/>
                </a:tc>
                <a:tc>
                  <a:txBody>
                    <a:bodyPr/>
                    <a:lstStyle/>
                    <a:p>
                      <a:endParaRPr lang="de-DE"/>
                    </a:p>
                  </a:txBody>
                  <a:tcPr/>
                </a:tc>
                <a:tc>
                  <a:txBody>
                    <a:bodyPr/>
                    <a:lstStyle/>
                    <a:p>
                      <a:endParaRPr lang="de-DE" dirty="0"/>
                    </a:p>
                  </a:txBody>
                  <a:tcPr/>
                </a:tc>
                <a:tc>
                  <a:txBody>
                    <a:bodyPr/>
                    <a:lstStyle/>
                    <a:p>
                      <a:endParaRPr lang="de-DE" dirty="0"/>
                    </a:p>
                  </a:txBody>
                  <a:tcPr/>
                </a:tc>
                <a:tc>
                  <a:txBody>
                    <a:bodyPr/>
                    <a:lstStyle/>
                    <a:p>
                      <a:endParaRPr lang="de-DE" dirty="0"/>
                    </a:p>
                  </a:txBody>
                  <a:tcPr/>
                </a:tc>
                <a:tc>
                  <a:txBody>
                    <a:bodyPr/>
                    <a:lstStyle/>
                    <a:p>
                      <a:endParaRPr lang="de-DE" dirty="0"/>
                    </a:p>
                  </a:txBody>
                  <a:tcPr/>
                </a:tc>
                <a:extLst>
                  <a:ext uri="{0D108BD9-81ED-4DB2-BD59-A6C34878D82A}">
                    <a16:rowId xmlns:a16="http://schemas.microsoft.com/office/drawing/2014/main" val="2446035602"/>
                  </a:ext>
                </a:extLst>
              </a:tr>
            </a:tbl>
          </a:graphicData>
        </a:graphic>
      </p:graphicFrame>
      <p:sp>
        <p:nvSpPr>
          <p:cNvPr id="10" name="Textfeld 9">
            <a:extLst>
              <a:ext uri="{FF2B5EF4-FFF2-40B4-BE49-F238E27FC236}">
                <a16:creationId xmlns:a16="http://schemas.microsoft.com/office/drawing/2014/main" id="{13B86393-214C-137D-5ADA-5B230337CEBD}"/>
              </a:ext>
            </a:extLst>
          </p:cNvPr>
          <p:cNvSpPr txBox="1"/>
          <p:nvPr/>
        </p:nvSpPr>
        <p:spPr>
          <a:xfrm>
            <a:off x="286153" y="2069687"/>
            <a:ext cx="1410740" cy="368710"/>
          </a:xfrm>
          <a:prstGeom prst="rect">
            <a:avLst/>
          </a:prstGeom>
          <a:noFill/>
        </p:spPr>
        <p:txBody>
          <a:bodyPr wrap="square" lIns="0" tIns="0" rIns="0" bIns="0" rtlCol="0">
            <a:noAutofit/>
          </a:bodyPr>
          <a:lstStyle/>
          <a:p>
            <a:pPr lvl="4"/>
            <a:r>
              <a:rPr lang="de-DE" sz="1000" b="1" dirty="0"/>
              <a:t>07.10.2025</a:t>
            </a:r>
            <a:br>
              <a:rPr lang="de-DE" sz="1000" b="1" dirty="0"/>
            </a:br>
            <a:r>
              <a:rPr lang="de-DE" sz="1000" b="1" dirty="0"/>
              <a:t>Start Registrierung</a:t>
            </a:r>
          </a:p>
        </p:txBody>
      </p:sp>
      <p:sp>
        <p:nvSpPr>
          <p:cNvPr id="15" name="Textfeld 14">
            <a:extLst>
              <a:ext uri="{FF2B5EF4-FFF2-40B4-BE49-F238E27FC236}">
                <a16:creationId xmlns:a16="http://schemas.microsoft.com/office/drawing/2014/main" id="{8939D8DE-61F2-9DF5-3A07-CD8223D2D01D}"/>
              </a:ext>
            </a:extLst>
          </p:cNvPr>
          <p:cNvSpPr txBox="1"/>
          <p:nvPr/>
        </p:nvSpPr>
        <p:spPr>
          <a:xfrm>
            <a:off x="1752462" y="2069687"/>
            <a:ext cx="2137813" cy="368710"/>
          </a:xfrm>
          <a:prstGeom prst="rect">
            <a:avLst/>
          </a:prstGeom>
          <a:noFill/>
        </p:spPr>
        <p:txBody>
          <a:bodyPr wrap="square" lIns="0" tIns="0" rIns="0" bIns="0" rtlCol="0">
            <a:noAutofit/>
          </a:bodyPr>
          <a:lstStyle/>
          <a:p>
            <a:pPr lvl="4"/>
            <a:r>
              <a:rPr lang="de-DE" sz="1000" b="1" dirty="0"/>
              <a:t>01.11.2025 </a:t>
            </a:r>
            <a:br>
              <a:rPr lang="de-DE" sz="1000" b="1" dirty="0"/>
            </a:br>
            <a:r>
              <a:rPr lang="de-DE" sz="1000" b="1" dirty="0"/>
              <a:t>Bereitstellung Unterlagen</a:t>
            </a:r>
          </a:p>
        </p:txBody>
      </p:sp>
      <p:sp>
        <p:nvSpPr>
          <p:cNvPr id="17" name="Textfeld 16">
            <a:extLst>
              <a:ext uri="{FF2B5EF4-FFF2-40B4-BE49-F238E27FC236}">
                <a16:creationId xmlns:a16="http://schemas.microsoft.com/office/drawing/2014/main" id="{06B4E6A6-D8AC-B056-BA46-6CE523909B41}"/>
              </a:ext>
            </a:extLst>
          </p:cNvPr>
          <p:cNvSpPr txBox="1"/>
          <p:nvPr/>
        </p:nvSpPr>
        <p:spPr>
          <a:xfrm>
            <a:off x="4685532" y="2069687"/>
            <a:ext cx="1410740" cy="519105"/>
          </a:xfrm>
          <a:prstGeom prst="rect">
            <a:avLst/>
          </a:prstGeom>
          <a:noFill/>
        </p:spPr>
        <p:txBody>
          <a:bodyPr wrap="square" lIns="0" tIns="0" rIns="0" bIns="0" rtlCol="0">
            <a:noAutofit/>
          </a:bodyPr>
          <a:lstStyle/>
          <a:p>
            <a:pPr lvl="4"/>
            <a:r>
              <a:rPr lang="de-DE" sz="1000" b="1" dirty="0"/>
              <a:t>31.01.2026 </a:t>
            </a:r>
            <a:br>
              <a:rPr lang="de-DE" sz="1000" b="1" dirty="0"/>
            </a:br>
            <a:r>
              <a:rPr lang="de-DE" sz="1000" b="1" dirty="0"/>
              <a:t>Abgabe  </a:t>
            </a:r>
            <a:br>
              <a:rPr lang="de-DE" sz="1000" b="1" dirty="0"/>
            </a:br>
            <a:r>
              <a:rPr lang="de-DE" sz="1000" b="1" dirty="0"/>
              <a:t>Vorläufiges Angebot</a:t>
            </a:r>
          </a:p>
        </p:txBody>
      </p:sp>
      <p:sp>
        <p:nvSpPr>
          <p:cNvPr id="19" name="Textfeld 18">
            <a:extLst>
              <a:ext uri="{FF2B5EF4-FFF2-40B4-BE49-F238E27FC236}">
                <a16:creationId xmlns:a16="http://schemas.microsoft.com/office/drawing/2014/main" id="{3F79210A-70A5-921A-0946-B0B77E54C378}"/>
              </a:ext>
            </a:extLst>
          </p:cNvPr>
          <p:cNvSpPr txBox="1"/>
          <p:nvPr/>
        </p:nvSpPr>
        <p:spPr>
          <a:xfrm>
            <a:off x="6152677" y="2069687"/>
            <a:ext cx="1410740" cy="519105"/>
          </a:xfrm>
          <a:prstGeom prst="rect">
            <a:avLst/>
          </a:prstGeom>
          <a:noFill/>
        </p:spPr>
        <p:txBody>
          <a:bodyPr wrap="square" lIns="0" tIns="0" rIns="0" bIns="0" rtlCol="0">
            <a:noAutofit/>
          </a:bodyPr>
          <a:lstStyle/>
          <a:p>
            <a:pPr lvl="4"/>
            <a:r>
              <a:rPr lang="de-DE" sz="1000" b="1" dirty="0"/>
              <a:t>15.02.2026 </a:t>
            </a:r>
            <a:br>
              <a:rPr lang="de-DE" sz="1000" b="1" dirty="0"/>
            </a:br>
            <a:r>
              <a:rPr lang="de-DE" sz="1000" b="1" dirty="0"/>
              <a:t>Versand</a:t>
            </a:r>
            <a:br>
              <a:rPr lang="de-DE" sz="1000" b="1" dirty="0"/>
            </a:br>
            <a:r>
              <a:rPr lang="de-DE" sz="1000" b="1" dirty="0"/>
              <a:t>Optimierungshinweise</a:t>
            </a:r>
          </a:p>
        </p:txBody>
      </p:sp>
      <p:sp>
        <p:nvSpPr>
          <p:cNvPr id="21" name="Textfeld 20">
            <a:extLst>
              <a:ext uri="{FF2B5EF4-FFF2-40B4-BE49-F238E27FC236}">
                <a16:creationId xmlns:a16="http://schemas.microsoft.com/office/drawing/2014/main" id="{2B7B28C7-D5B6-AB72-BFBD-24E51C319B3D}"/>
              </a:ext>
            </a:extLst>
          </p:cNvPr>
          <p:cNvSpPr txBox="1"/>
          <p:nvPr/>
        </p:nvSpPr>
        <p:spPr>
          <a:xfrm>
            <a:off x="8350482" y="2069687"/>
            <a:ext cx="1410740" cy="519105"/>
          </a:xfrm>
          <a:prstGeom prst="rect">
            <a:avLst/>
          </a:prstGeom>
          <a:noFill/>
        </p:spPr>
        <p:txBody>
          <a:bodyPr wrap="square" lIns="0" tIns="0" rIns="0" bIns="0" rtlCol="0">
            <a:noAutofit/>
          </a:bodyPr>
          <a:lstStyle/>
          <a:p>
            <a:pPr lvl="4"/>
            <a:r>
              <a:rPr lang="de-DE" sz="1000" b="1" dirty="0"/>
              <a:t>15.03.2026 </a:t>
            </a:r>
            <a:br>
              <a:rPr lang="de-DE" sz="1000" b="1" dirty="0"/>
            </a:br>
            <a:r>
              <a:rPr lang="de-DE" sz="1000" b="1" dirty="0"/>
              <a:t>Abgabe </a:t>
            </a:r>
            <a:br>
              <a:rPr lang="de-DE" sz="1000" b="1" dirty="0"/>
            </a:br>
            <a:r>
              <a:rPr lang="de-DE" sz="1000" b="1" dirty="0"/>
              <a:t>Endgültiges Angebot</a:t>
            </a:r>
          </a:p>
        </p:txBody>
      </p:sp>
      <p:sp>
        <p:nvSpPr>
          <p:cNvPr id="5" name="Textfeld 4">
            <a:extLst>
              <a:ext uri="{FF2B5EF4-FFF2-40B4-BE49-F238E27FC236}">
                <a16:creationId xmlns:a16="http://schemas.microsoft.com/office/drawing/2014/main" id="{40318B2F-8A88-7EA6-093B-60B73B84F1A8}"/>
              </a:ext>
            </a:extLst>
          </p:cNvPr>
          <p:cNvSpPr txBox="1"/>
          <p:nvPr/>
        </p:nvSpPr>
        <p:spPr>
          <a:xfrm>
            <a:off x="9817627" y="2069687"/>
            <a:ext cx="1410740" cy="519105"/>
          </a:xfrm>
          <a:prstGeom prst="rect">
            <a:avLst/>
          </a:prstGeom>
          <a:noFill/>
        </p:spPr>
        <p:txBody>
          <a:bodyPr wrap="square" lIns="0" tIns="0" rIns="0" bIns="0" rtlCol="0">
            <a:noAutofit/>
          </a:bodyPr>
          <a:lstStyle/>
          <a:p>
            <a:pPr lvl="4"/>
            <a:r>
              <a:rPr lang="de-DE" sz="1000" b="1" dirty="0"/>
              <a:t>15.05.2026 </a:t>
            </a:r>
            <a:br>
              <a:rPr lang="de-DE" sz="1000" b="1" dirty="0"/>
            </a:br>
            <a:r>
              <a:rPr lang="de-DE" sz="1000" b="1" dirty="0"/>
              <a:t>Auswahl  </a:t>
            </a:r>
            <a:br>
              <a:rPr lang="de-DE" sz="1000" b="1" dirty="0"/>
            </a:br>
            <a:r>
              <a:rPr lang="de-DE" sz="1000" b="1" dirty="0"/>
              <a:t>bestes Angebot</a:t>
            </a:r>
          </a:p>
        </p:txBody>
      </p:sp>
      <p:sp>
        <p:nvSpPr>
          <p:cNvPr id="11" name="Textfeld 10">
            <a:extLst>
              <a:ext uri="{FF2B5EF4-FFF2-40B4-BE49-F238E27FC236}">
                <a16:creationId xmlns:a16="http://schemas.microsoft.com/office/drawing/2014/main" id="{678A7F40-8A25-2DA7-E41D-1BBDEB64ED21}"/>
              </a:ext>
            </a:extLst>
          </p:cNvPr>
          <p:cNvSpPr txBox="1"/>
          <p:nvPr/>
        </p:nvSpPr>
        <p:spPr>
          <a:xfrm>
            <a:off x="11283581" y="2069687"/>
            <a:ext cx="676642" cy="519105"/>
          </a:xfrm>
          <a:prstGeom prst="rect">
            <a:avLst/>
          </a:prstGeom>
          <a:noFill/>
        </p:spPr>
        <p:txBody>
          <a:bodyPr wrap="square" lIns="0" tIns="0" rIns="0" bIns="0" rtlCol="0">
            <a:noAutofit/>
          </a:bodyPr>
          <a:lstStyle/>
          <a:p>
            <a:pPr lvl="4"/>
            <a:r>
              <a:rPr lang="de-DE" sz="1000" b="1" dirty="0"/>
              <a:t>ca. 05/2027</a:t>
            </a:r>
            <a:br>
              <a:rPr lang="de-DE" sz="1000" b="1" dirty="0"/>
            </a:br>
            <a:r>
              <a:rPr lang="de-DE" sz="1000" b="1" dirty="0"/>
              <a:t>Finale</a:t>
            </a:r>
            <a:br>
              <a:rPr lang="de-DE" sz="1000" b="1" dirty="0"/>
            </a:br>
            <a:r>
              <a:rPr lang="de-DE" sz="1000" b="1" dirty="0"/>
              <a:t>Prüfung</a:t>
            </a:r>
          </a:p>
        </p:txBody>
      </p:sp>
      <p:sp>
        <p:nvSpPr>
          <p:cNvPr id="18" name="Textfeld 17">
            <a:extLst>
              <a:ext uri="{FF2B5EF4-FFF2-40B4-BE49-F238E27FC236}">
                <a16:creationId xmlns:a16="http://schemas.microsoft.com/office/drawing/2014/main" id="{B2202F28-E50F-BE29-FAD8-4DFE4844759E}"/>
              </a:ext>
            </a:extLst>
          </p:cNvPr>
          <p:cNvSpPr txBox="1"/>
          <p:nvPr/>
        </p:nvSpPr>
        <p:spPr>
          <a:xfrm>
            <a:off x="230585" y="5919675"/>
            <a:ext cx="2201628" cy="414000"/>
          </a:xfrm>
          <a:prstGeom prst="rect">
            <a:avLst/>
          </a:prstGeom>
          <a:solidFill>
            <a:schemeClr val="accent1">
              <a:lumMod val="20000"/>
              <a:lumOff val="80000"/>
            </a:schemeClr>
          </a:solidFill>
        </p:spPr>
        <p:txBody>
          <a:bodyPr wrap="square" lIns="0" tIns="0" rIns="0" bIns="0" rtlCol="0" anchor="ctr" anchorCtr="0">
            <a:noAutofit/>
          </a:bodyPr>
          <a:lstStyle/>
          <a:p>
            <a:pPr lvl="4" algn="ctr"/>
            <a:r>
              <a:rPr lang="de-DE" b="1" dirty="0"/>
              <a:t>Registrierung</a:t>
            </a:r>
          </a:p>
        </p:txBody>
      </p:sp>
      <p:sp>
        <p:nvSpPr>
          <p:cNvPr id="22" name="Textfeld 21">
            <a:extLst>
              <a:ext uri="{FF2B5EF4-FFF2-40B4-BE49-F238E27FC236}">
                <a16:creationId xmlns:a16="http://schemas.microsoft.com/office/drawing/2014/main" id="{3839E3D9-37E5-FB9C-5F5F-C9AAD05591CE}"/>
              </a:ext>
            </a:extLst>
          </p:cNvPr>
          <p:cNvSpPr txBox="1"/>
          <p:nvPr/>
        </p:nvSpPr>
        <p:spPr>
          <a:xfrm>
            <a:off x="2432212" y="5919675"/>
            <a:ext cx="7327819" cy="414000"/>
          </a:xfrm>
          <a:prstGeom prst="rect">
            <a:avLst/>
          </a:prstGeom>
          <a:solidFill>
            <a:schemeClr val="accent6">
              <a:lumMod val="20000"/>
              <a:lumOff val="80000"/>
            </a:schemeClr>
          </a:solidFill>
        </p:spPr>
        <p:txBody>
          <a:bodyPr wrap="square" lIns="0" tIns="0" rIns="0" bIns="0" rtlCol="0" anchor="ctr" anchorCtr="0">
            <a:noAutofit/>
          </a:bodyPr>
          <a:lstStyle/>
          <a:p>
            <a:pPr lvl="4" algn="ctr"/>
            <a:r>
              <a:rPr lang="de-DE" b="1" dirty="0"/>
              <a:t>Bewerbungsphase</a:t>
            </a:r>
          </a:p>
        </p:txBody>
      </p:sp>
      <p:sp>
        <p:nvSpPr>
          <p:cNvPr id="24" name="Textfeld 23">
            <a:extLst>
              <a:ext uri="{FF2B5EF4-FFF2-40B4-BE49-F238E27FC236}">
                <a16:creationId xmlns:a16="http://schemas.microsoft.com/office/drawing/2014/main" id="{EF100766-7D16-71A2-E1A0-EBE71F9132DE}"/>
              </a:ext>
            </a:extLst>
          </p:cNvPr>
          <p:cNvSpPr txBox="1"/>
          <p:nvPr/>
        </p:nvSpPr>
        <p:spPr>
          <a:xfrm>
            <a:off x="9759313" y="5919675"/>
            <a:ext cx="2201628" cy="414000"/>
          </a:xfrm>
          <a:prstGeom prst="rect">
            <a:avLst/>
          </a:prstGeom>
          <a:solidFill>
            <a:schemeClr val="accent5">
              <a:lumMod val="20000"/>
              <a:lumOff val="80000"/>
            </a:schemeClr>
          </a:solidFill>
        </p:spPr>
        <p:txBody>
          <a:bodyPr wrap="square" lIns="0" tIns="0" rIns="0" bIns="0" rtlCol="0" anchor="ctr" anchorCtr="0">
            <a:noAutofit/>
          </a:bodyPr>
          <a:lstStyle/>
          <a:p>
            <a:pPr lvl="4" algn="ctr"/>
            <a:r>
              <a:rPr lang="de-DE" b="1" dirty="0" err="1"/>
              <a:t>Anhandgabephase</a:t>
            </a:r>
            <a:endParaRPr lang="de-DE" b="1" dirty="0"/>
          </a:p>
        </p:txBody>
      </p:sp>
      <p:sp>
        <p:nvSpPr>
          <p:cNvPr id="26" name="Textfeld 25">
            <a:extLst>
              <a:ext uri="{FF2B5EF4-FFF2-40B4-BE49-F238E27FC236}">
                <a16:creationId xmlns:a16="http://schemas.microsoft.com/office/drawing/2014/main" id="{3EFA6A1A-8C84-3CDA-C1C0-54572819B692}"/>
              </a:ext>
            </a:extLst>
          </p:cNvPr>
          <p:cNvSpPr txBox="1"/>
          <p:nvPr/>
        </p:nvSpPr>
        <p:spPr>
          <a:xfrm>
            <a:off x="231775" y="2653838"/>
            <a:ext cx="2936497" cy="306000"/>
          </a:xfrm>
          <a:prstGeom prst="rect">
            <a:avLst/>
          </a:prstGeom>
          <a:solidFill>
            <a:schemeClr val="accent1">
              <a:lumMod val="20000"/>
              <a:lumOff val="80000"/>
            </a:schemeClr>
          </a:solidFill>
        </p:spPr>
        <p:txBody>
          <a:bodyPr wrap="square" lIns="0" tIns="0" rIns="0" bIns="0" rtlCol="0" anchor="ctr" anchorCtr="0">
            <a:noAutofit/>
          </a:bodyPr>
          <a:lstStyle/>
          <a:p>
            <a:pPr lvl="4" algn="ctr"/>
            <a:r>
              <a:rPr lang="de-DE" sz="1000" b="1" dirty="0"/>
              <a:t>Registrierung </a:t>
            </a:r>
            <a:r>
              <a:rPr lang="de-DE" sz="1000" b="1" dirty="0" err="1"/>
              <a:t>Interessent:in</a:t>
            </a:r>
            <a:r>
              <a:rPr lang="de-DE" sz="1000" b="1" dirty="0"/>
              <a:t> auf Internetseite</a:t>
            </a:r>
          </a:p>
        </p:txBody>
      </p:sp>
      <p:sp>
        <p:nvSpPr>
          <p:cNvPr id="28" name="Textfeld 27">
            <a:extLst>
              <a:ext uri="{FF2B5EF4-FFF2-40B4-BE49-F238E27FC236}">
                <a16:creationId xmlns:a16="http://schemas.microsoft.com/office/drawing/2014/main" id="{FCBA5664-7DC0-F5DC-144F-F6D37C01367F}"/>
              </a:ext>
            </a:extLst>
          </p:cNvPr>
          <p:cNvSpPr txBox="1"/>
          <p:nvPr/>
        </p:nvSpPr>
        <p:spPr>
          <a:xfrm>
            <a:off x="1696893" y="2959838"/>
            <a:ext cx="2936497" cy="469162"/>
          </a:xfrm>
          <a:prstGeom prst="rect">
            <a:avLst/>
          </a:prstGeom>
          <a:solidFill>
            <a:schemeClr val="accent1">
              <a:lumMod val="20000"/>
              <a:lumOff val="80000"/>
            </a:schemeClr>
          </a:solidFill>
        </p:spPr>
        <p:txBody>
          <a:bodyPr wrap="square" lIns="0" tIns="0" rIns="0" bIns="0" rtlCol="0" anchor="ctr" anchorCtr="0">
            <a:noAutofit/>
          </a:bodyPr>
          <a:lstStyle/>
          <a:p>
            <a:pPr lvl="4" algn="ctr"/>
            <a:r>
              <a:rPr lang="de-DE" sz="1000" b="1" dirty="0"/>
              <a:t>Anmeldung </a:t>
            </a:r>
            <a:r>
              <a:rPr lang="de-DE" sz="1000" b="1" dirty="0" err="1"/>
              <a:t>Interessent:in</a:t>
            </a:r>
            <a:r>
              <a:rPr lang="de-DE" sz="1000" b="1" dirty="0"/>
              <a:t> im  Bewerbungsportal (iTWO)</a:t>
            </a:r>
          </a:p>
        </p:txBody>
      </p:sp>
      <p:sp>
        <p:nvSpPr>
          <p:cNvPr id="30" name="Textfeld 29">
            <a:extLst>
              <a:ext uri="{FF2B5EF4-FFF2-40B4-BE49-F238E27FC236}">
                <a16:creationId xmlns:a16="http://schemas.microsoft.com/office/drawing/2014/main" id="{8BBEC74C-490D-DA20-4C61-2C15251687A9}"/>
              </a:ext>
            </a:extLst>
          </p:cNvPr>
          <p:cNvSpPr txBox="1"/>
          <p:nvPr/>
        </p:nvSpPr>
        <p:spPr>
          <a:xfrm>
            <a:off x="1696892" y="3415097"/>
            <a:ext cx="2936497" cy="306000"/>
          </a:xfrm>
          <a:prstGeom prst="rect">
            <a:avLst/>
          </a:prstGeom>
          <a:solidFill>
            <a:schemeClr val="accent6">
              <a:lumMod val="20000"/>
              <a:lumOff val="80000"/>
            </a:schemeClr>
          </a:solidFill>
        </p:spPr>
        <p:txBody>
          <a:bodyPr wrap="square" lIns="0" tIns="0" rIns="0" bIns="0" rtlCol="0" anchor="ctr" anchorCtr="0">
            <a:noAutofit/>
          </a:bodyPr>
          <a:lstStyle/>
          <a:p>
            <a:pPr lvl="4" algn="ctr"/>
            <a:r>
              <a:rPr lang="de-DE" sz="1000" b="1" dirty="0"/>
              <a:t>Erstellung Konzept durch </a:t>
            </a:r>
            <a:r>
              <a:rPr lang="de-DE" sz="1000" b="1" dirty="0" err="1"/>
              <a:t>Bieter:in</a:t>
            </a:r>
            <a:endParaRPr lang="de-DE" sz="1000" b="1" dirty="0"/>
          </a:p>
        </p:txBody>
      </p:sp>
      <p:sp>
        <p:nvSpPr>
          <p:cNvPr id="32" name="Textfeld 31">
            <a:extLst>
              <a:ext uri="{FF2B5EF4-FFF2-40B4-BE49-F238E27FC236}">
                <a16:creationId xmlns:a16="http://schemas.microsoft.com/office/drawing/2014/main" id="{E842476F-1151-B202-8433-79FE286B3840}"/>
              </a:ext>
            </a:extLst>
          </p:cNvPr>
          <p:cNvSpPr txBox="1"/>
          <p:nvPr/>
        </p:nvSpPr>
        <p:spPr>
          <a:xfrm>
            <a:off x="4629599" y="3718492"/>
            <a:ext cx="1468800" cy="306000"/>
          </a:xfrm>
          <a:prstGeom prst="rect">
            <a:avLst/>
          </a:prstGeom>
          <a:solidFill>
            <a:schemeClr val="accent6">
              <a:lumMod val="20000"/>
              <a:lumOff val="80000"/>
            </a:schemeClr>
          </a:solidFill>
        </p:spPr>
        <p:txBody>
          <a:bodyPr wrap="square" lIns="0" tIns="0" rIns="0" bIns="0" rtlCol="0" anchor="ctr" anchorCtr="0">
            <a:noAutofit/>
          </a:bodyPr>
          <a:lstStyle/>
          <a:p>
            <a:pPr lvl="4" algn="ctr"/>
            <a:r>
              <a:rPr lang="de-DE" sz="1000" b="1" dirty="0"/>
              <a:t>Optimierungsrunde</a:t>
            </a:r>
          </a:p>
        </p:txBody>
      </p:sp>
      <p:sp>
        <p:nvSpPr>
          <p:cNvPr id="34" name="Textfeld 33">
            <a:extLst>
              <a:ext uri="{FF2B5EF4-FFF2-40B4-BE49-F238E27FC236}">
                <a16:creationId xmlns:a16="http://schemas.microsoft.com/office/drawing/2014/main" id="{9785EE64-84F8-1CC9-552D-E1C32839F3B5}"/>
              </a:ext>
            </a:extLst>
          </p:cNvPr>
          <p:cNvSpPr txBox="1"/>
          <p:nvPr/>
        </p:nvSpPr>
        <p:spPr>
          <a:xfrm>
            <a:off x="6091199" y="4024492"/>
            <a:ext cx="2206800" cy="306000"/>
          </a:xfrm>
          <a:prstGeom prst="rect">
            <a:avLst/>
          </a:prstGeom>
          <a:solidFill>
            <a:schemeClr val="accent6">
              <a:lumMod val="20000"/>
              <a:lumOff val="80000"/>
            </a:schemeClr>
          </a:solidFill>
        </p:spPr>
        <p:txBody>
          <a:bodyPr wrap="square" lIns="0" tIns="0" rIns="0" bIns="0" rtlCol="0" anchor="ctr" anchorCtr="0">
            <a:noAutofit/>
          </a:bodyPr>
          <a:lstStyle/>
          <a:p>
            <a:pPr lvl="4" algn="ctr"/>
            <a:r>
              <a:rPr lang="de-DE" sz="1000" b="1" dirty="0"/>
              <a:t>Überarbeitung Angebote</a:t>
            </a:r>
          </a:p>
        </p:txBody>
      </p:sp>
      <p:sp>
        <p:nvSpPr>
          <p:cNvPr id="36" name="Textfeld 35">
            <a:extLst>
              <a:ext uri="{FF2B5EF4-FFF2-40B4-BE49-F238E27FC236}">
                <a16:creationId xmlns:a16="http://schemas.microsoft.com/office/drawing/2014/main" id="{35700EE0-ED63-8FEB-5C7C-E48DBDADB480}"/>
              </a:ext>
            </a:extLst>
          </p:cNvPr>
          <p:cNvSpPr txBox="1"/>
          <p:nvPr/>
        </p:nvSpPr>
        <p:spPr>
          <a:xfrm>
            <a:off x="8290799" y="4330492"/>
            <a:ext cx="2206800" cy="306000"/>
          </a:xfrm>
          <a:prstGeom prst="rect">
            <a:avLst/>
          </a:prstGeom>
          <a:solidFill>
            <a:schemeClr val="accent6">
              <a:lumMod val="20000"/>
              <a:lumOff val="80000"/>
            </a:schemeClr>
          </a:solidFill>
        </p:spPr>
        <p:txBody>
          <a:bodyPr wrap="square" lIns="0" tIns="0" rIns="0" bIns="0" rtlCol="0" anchor="ctr" anchorCtr="0">
            <a:noAutofit/>
          </a:bodyPr>
          <a:lstStyle/>
          <a:p>
            <a:pPr lvl="4" algn="ctr"/>
            <a:r>
              <a:rPr lang="de-DE" sz="1000" b="1" dirty="0"/>
              <a:t>Prüfung Angebot TP</a:t>
            </a:r>
          </a:p>
        </p:txBody>
      </p:sp>
      <p:sp>
        <p:nvSpPr>
          <p:cNvPr id="38" name="Textfeld 37">
            <a:extLst>
              <a:ext uri="{FF2B5EF4-FFF2-40B4-BE49-F238E27FC236}">
                <a16:creationId xmlns:a16="http://schemas.microsoft.com/office/drawing/2014/main" id="{0AF07CAA-F441-FBE4-A820-1A777EED92A0}"/>
              </a:ext>
            </a:extLst>
          </p:cNvPr>
          <p:cNvSpPr txBox="1"/>
          <p:nvPr/>
        </p:nvSpPr>
        <p:spPr>
          <a:xfrm>
            <a:off x="10493999" y="4631585"/>
            <a:ext cx="1466225" cy="306000"/>
          </a:xfrm>
          <a:prstGeom prst="rect">
            <a:avLst/>
          </a:prstGeom>
          <a:solidFill>
            <a:schemeClr val="accent5">
              <a:lumMod val="20000"/>
              <a:lumOff val="80000"/>
            </a:schemeClr>
          </a:solidFill>
        </p:spPr>
        <p:txBody>
          <a:bodyPr wrap="square" lIns="0" tIns="0" rIns="0" bIns="0" rtlCol="0" anchor="ctr" anchorCtr="0">
            <a:noAutofit/>
          </a:bodyPr>
          <a:lstStyle/>
          <a:p>
            <a:pPr lvl="4" algn="ctr"/>
            <a:r>
              <a:rPr lang="de-DE" sz="1000" b="1" dirty="0"/>
              <a:t>Vertragsabschluss</a:t>
            </a:r>
          </a:p>
        </p:txBody>
      </p:sp>
      <p:sp>
        <p:nvSpPr>
          <p:cNvPr id="2" name="Fußzeilenplatzhalter 1">
            <a:extLst>
              <a:ext uri="{FF2B5EF4-FFF2-40B4-BE49-F238E27FC236}">
                <a16:creationId xmlns:a16="http://schemas.microsoft.com/office/drawing/2014/main" id="{56021670-6E19-723D-C1BC-2CF73D0D42DA}"/>
              </a:ext>
            </a:extLst>
          </p:cNvPr>
          <p:cNvSpPr>
            <a:spLocks noGrp="1"/>
          </p:cNvSpPr>
          <p:nvPr>
            <p:ph type="ftr" sz="quarter" idx="11"/>
          </p:nvPr>
        </p:nvSpPr>
        <p:spPr/>
        <p:txBody>
          <a:bodyPr/>
          <a:lstStyle/>
          <a:p>
            <a:r>
              <a:rPr lang="da-DK"/>
              <a:t>Lorem ipsum dolor sit amet</a:t>
            </a:r>
            <a:endParaRPr lang="de-DE"/>
          </a:p>
        </p:txBody>
      </p:sp>
    </p:spTree>
    <p:extLst>
      <p:ext uri="{BB962C8B-B14F-4D97-AF65-F5344CB8AC3E}">
        <p14:creationId xmlns:p14="http://schemas.microsoft.com/office/powerpoint/2010/main" val="5321049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4C7942-47D2-4FD9-0692-021B578CA5DD}"/>
            </a:ext>
          </a:extLst>
        </p:cNvPr>
        <p:cNvGrpSpPr/>
        <p:nvPr/>
      </p:nvGrpSpPr>
      <p:grpSpPr>
        <a:xfrm>
          <a:off x="0" y="0"/>
          <a:ext cx="0" cy="0"/>
          <a:chOff x="0" y="0"/>
          <a:chExt cx="0" cy="0"/>
        </a:xfrm>
      </p:grpSpPr>
      <p:graphicFrame>
        <p:nvGraphicFramePr>
          <p:cNvPr id="22" name="Content Placeholder 9">
            <a:extLst>
              <a:ext uri="{FF2B5EF4-FFF2-40B4-BE49-F238E27FC236}">
                <a16:creationId xmlns:a16="http://schemas.microsoft.com/office/drawing/2014/main" id="{6827F928-CF0A-E498-752F-D9A714A44983}"/>
              </a:ext>
            </a:extLst>
          </p:cNvPr>
          <p:cNvGraphicFramePr>
            <a:graphicFrameLocks noGrp="1"/>
          </p:cNvGraphicFramePr>
          <p:nvPr>
            <p:extLst>
              <p:ext uri="{D42A27DB-BD31-4B8C-83A1-F6EECF244321}">
                <p14:modId xmlns:p14="http://schemas.microsoft.com/office/powerpoint/2010/main" val="1428370382"/>
              </p:ext>
            </p:extLst>
          </p:nvPr>
        </p:nvGraphicFramePr>
        <p:xfrm>
          <a:off x="231775" y="1282700"/>
          <a:ext cx="11728437" cy="5050840"/>
        </p:xfrm>
        <a:graphic>
          <a:graphicData uri="http://schemas.openxmlformats.org/drawingml/2006/table">
            <a:tbl>
              <a:tblPr firstRow="1">
                <a:tableStyleId>{58281A96-51FF-44A4-9D0F-18EDA85482D7}</a:tableStyleId>
              </a:tblPr>
              <a:tblGrid>
                <a:gridCol w="558497">
                  <a:extLst>
                    <a:ext uri="{9D8B030D-6E8A-4147-A177-3AD203B41FA5}">
                      <a16:colId xmlns:a16="http://schemas.microsoft.com/office/drawing/2014/main" val="1998111857"/>
                    </a:ext>
                  </a:extLst>
                </a:gridCol>
                <a:gridCol w="558497">
                  <a:extLst>
                    <a:ext uri="{9D8B030D-6E8A-4147-A177-3AD203B41FA5}">
                      <a16:colId xmlns:a16="http://schemas.microsoft.com/office/drawing/2014/main" val="801901132"/>
                    </a:ext>
                  </a:extLst>
                </a:gridCol>
                <a:gridCol w="558497">
                  <a:extLst>
                    <a:ext uri="{9D8B030D-6E8A-4147-A177-3AD203B41FA5}">
                      <a16:colId xmlns:a16="http://schemas.microsoft.com/office/drawing/2014/main" val="3926213223"/>
                    </a:ext>
                  </a:extLst>
                </a:gridCol>
                <a:gridCol w="558497">
                  <a:extLst>
                    <a:ext uri="{9D8B030D-6E8A-4147-A177-3AD203B41FA5}">
                      <a16:colId xmlns:a16="http://schemas.microsoft.com/office/drawing/2014/main" val="3191224464"/>
                    </a:ext>
                  </a:extLst>
                </a:gridCol>
                <a:gridCol w="558497">
                  <a:extLst>
                    <a:ext uri="{9D8B030D-6E8A-4147-A177-3AD203B41FA5}">
                      <a16:colId xmlns:a16="http://schemas.microsoft.com/office/drawing/2014/main" val="2228014422"/>
                    </a:ext>
                  </a:extLst>
                </a:gridCol>
                <a:gridCol w="558497">
                  <a:extLst>
                    <a:ext uri="{9D8B030D-6E8A-4147-A177-3AD203B41FA5}">
                      <a16:colId xmlns:a16="http://schemas.microsoft.com/office/drawing/2014/main" val="3243065594"/>
                    </a:ext>
                  </a:extLst>
                </a:gridCol>
                <a:gridCol w="558497">
                  <a:extLst>
                    <a:ext uri="{9D8B030D-6E8A-4147-A177-3AD203B41FA5}">
                      <a16:colId xmlns:a16="http://schemas.microsoft.com/office/drawing/2014/main" val="4291707521"/>
                    </a:ext>
                  </a:extLst>
                </a:gridCol>
                <a:gridCol w="558497">
                  <a:extLst>
                    <a:ext uri="{9D8B030D-6E8A-4147-A177-3AD203B41FA5}">
                      <a16:colId xmlns:a16="http://schemas.microsoft.com/office/drawing/2014/main" val="1769118240"/>
                    </a:ext>
                  </a:extLst>
                </a:gridCol>
                <a:gridCol w="558497">
                  <a:extLst>
                    <a:ext uri="{9D8B030D-6E8A-4147-A177-3AD203B41FA5}">
                      <a16:colId xmlns:a16="http://schemas.microsoft.com/office/drawing/2014/main" val="169747997"/>
                    </a:ext>
                  </a:extLst>
                </a:gridCol>
                <a:gridCol w="558497">
                  <a:extLst>
                    <a:ext uri="{9D8B030D-6E8A-4147-A177-3AD203B41FA5}">
                      <a16:colId xmlns:a16="http://schemas.microsoft.com/office/drawing/2014/main" val="4145815560"/>
                    </a:ext>
                  </a:extLst>
                </a:gridCol>
                <a:gridCol w="558497">
                  <a:extLst>
                    <a:ext uri="{9D8B030D-6E8A-4147-A177-3AD203B41FA5}">
                      <a16:colId xmlns:a16="http://schemas.microsoft.com/office/drawing/2014/main" val="2588343706"/>
                    </a:ext>
                  </a:extLst>
                </a:gridCol>
                <a:gridCol w="558497">
                  <a:extLst>
                    <a:ext uri="{9D8B030D-6E8A-4147-A177-3AD203B41FA5}">
                      <a16:colId xmlns:a16="http://schemas.microsoft.com/office/drawing/2014/main" val="3902341784"/>
                    </a:ext>
                  </a:extLst>
                </a:gridCol>
                <a:gridCol w="558497">
                  <a:extLst>
                    <a:ext uri="{9D8B030D-6E8A-4147-A177-3AD203B41FA5}">
                      <a16:colId xmlns:a16="http://schemas.microsoft.com/office/drawing/2014/main" val="1212231064"/>
                    </a:ext>
                  </a:extLst>
                </a:gridCol>
                <a:gridCol w="558497">
                  <a:extLst>
                    <a:ext uri="{9D8B030D-6E8A-4147-A177-3AD203B41FA5}">
                      <a16:colId xmlns:a16="http://schemas.microsoft.com/office/drawing/2014/main" val="1468056145"/>
                    </a:ext>
                  </a:extLst>
                </a:gridCol>
                <a:gridCol w="558497">
                  <a:extLst>
                    <a:ext uri="{9D8B030D-6E8A-4147-A177-3AD203B41FA5}">
                      <a16:colId xmlns:a16="http://schemas.microsoft.com/office/drawing/2014/main" val="2182627282"/>
                    </a:ext>
                  </a:extLst>
                </a:gridCol>
                <a:gridCol w="558497">
                  <a:extLst>
                    <a:ext uri="{9D8B030D-6E8A-4147-A177-3AD203B41FA5}">
                      <a16:colId xmlns:a16="http://schemas.microsoft.com/office/drawing/2014/main" val="95254505"/>
                    </a:ext>
                  </a:extLst>
                </a:gridCol>
                <a:gridCol w="558497">
                  <a:extLst>
                    <a:ext uri="{9D8B030D-6E8A-4147-A177-3AD203B41FA5}">
                      <a16:colId xmlns:a16="http://schemas.microsoft.com/office/drawing/2014/main" val="1481005501"/>
                    </a:ext>
                  </a:extLst>
                </a:gridCol>
                <a:gridCol w="558497">
                  <a:extLst>
                    <a:ext uri="{9D8B030D-6E8A-4147-A177-3AD203B41FA5}">
                      <a16:colId xmlns:a16="http://schemas.microsoft.com/office/drawing/2014/main" val="2021292676"/>
                    </a:ext>
                  </a:extLst>
                </a:gridCol>
                <a:gridCol w="558497">
                  <a:extLst>
                    <a:ext uri="{9D8B030D-6E8A-4147-A177-3AD203B41FA5}">
                      <a16:colId xmlns:a16="http://schemas.microsoft.com/office/drawing/2014/main" val="2545960165"/>
                    </a:ext>
                  </a:extLst>
                </a:gridCol>
                <a:gridCol w="558497">
                  <a:extLst>
                    <a:ext uri="{9D8B030D-6E8A-4147-A177-3AD203B41FA5}">
                      <a16:colId xmlns:a16="http://schemas.microsoft.com/office/drawing/2014/main" val="4233821663"/>
                    </a:ext>
                  </a:extLst>
                </a:gridCol>
                <a:gridCol w="558497">
                  <a:extLst>
                    <a:ext uri="{9D8B030D-6E8A-4147-A177-3AD203B41FA5}">
                      <a16:colId xmlns:a16="http://schemas.microsoft.com/office/drawing/2014/main" val="3391966461"/>
                    </a:ext>
                  </a:extLst>
                </a:gridCol>
              </a:tblGrid>
              <a:tr h="370840">
                <a:tc>
                  <a:txBody>
                    <a:bodyPr/>
                    <a:lstStyle/>
                    <a:p>
                      <a:r>
                        <a:rPr lang="de-DE" dirty="0"/>
                        <a:t>2020</a:t>
                      </a:r>
                    </a:p>
                  </a:txBody>
                  <a:tcPr/>
                </a:tc>
                <a:tc>
                  <a:txBody>
                    <a:bodyPr/>
                    <a:lstStyle/>
                    <a:p>
                      <a:r>
                        <a:rPr lang="de-DE"/>
                        <a:t>2021</a:t>
                      </a:r>
                    </a:p>
                  </a:txBody>
                  <a:tcPr/>
                </a:tc>
                <a:tc>
                  <a:txBody>
                    <a:bodyPr/>
                    <a:lstStyle/>
                    <a:p>
                      <a:r>
                        <a:rPr lang="de-DE"/>
                        <a:t>2022</a:t>
                      </a:r>
                    </a:p>
                  </a:txBody>
                  <a:tcPr/>
                </a:tc>
                <a:tc>
                  <a:txBody>
                    <a:bodyPr/>
                    <a:lstStyle/>
                    <a:p>
                      <a:r>
                        <a:rPr lang="de-DE"/>
                        <a:t>2023</a:t>
                      </a:r>
                    </a:p>
                  </a:txBody>
                  <a:tcPr/>
                </a:tc>
                <a:tc>
                  <a:txBody>
                    <a:bodyPr/>
                    <a:lstStyle/>
                    <a:p>
                      <a:r>
                        <a:rPr lang="de-DE"/>
                        <a:t>2024</a:t>
                      </a:r>
                    </a:p>
                  </a:txBody>
                  <a:tcPr/>
                </a:tc>
                <a:tc>
                  <a:txBody>
                    <a:bodyPr/>
                    <a:lstStyle/>
                    <a:p>
                      <a:r>
                        <a:rPr lang="de-DE"/>
                        <a:t>2025</a:t>
                      </a:r>
                    </a:p>
                  </a:txBody>
                  <a:tcPr/>
                </a:tc>
                <a:tc>
                  <a:txBody>
                    <a:bodyPr/>
                    <a:lstStyle/>
                    <a:p>
                      <a:r>
                        <a:rPr lang="de-DE"/>
                        <a:t>2026</a:t>
                      </a:r>
                    </a:p>
                  </a:txBody>
                  <a:tcPr/>
                </a:tc>
                <a:tc>
                  <a:txBody>
                    <a:bodyPr/>
                    <a:lstStyle/>
                    <a:p>
                      <a:r>
                        <a:rPr lang="de-DE"/>
                        <a:t>2027</a:t>
                      </a:r>
                    </a:p>
                  </a:txBody>
                  <a:tcPr/>
                </a:tc>
                <a:tc>
                  <a:txBody>
                    <a:bodyPr/>
                    <a:lstStyle/>
                    <a:p>
                      <a:r>
                        <a:rPr lang="de-DE"/>
                        <a:t>2028</a:t>
                      </a:r>
                    </a:p>
                  </a:txBody>
                  <a:tcPr/>
                </a:tc>
                <a:tc>
                  <a:txBody>
                    <a:bodyPr/>
                    <a:lstStyle/>
                    <a:p>
                      <a:r>
                        <a:rPr lang="de-DE"/>
                        <a:t>2029</a:t>
                      </a:r>
                    </a:p>
                  </a:txBody>
                  <a:tcPr/>
                </a:tc>
                <a:tc>
                  <a:txBody>
                    <a:bodyPr/>
                    <a:lstStyle/>
                    <a:p>
                      <a:r>
                        <a:rPr lang="de-DE"/>
                        <a:t>2030</a:t>
                      </a:r>
                    </a:p>
                  </a:txBody>
                  <a:tcPr/>
                </a:tc>
                <a:tc>
                  <a:txBody>
                    <a:bodyPr/>
                    <a:lstStyle/>
                    <a:p>
                      <a:r>
                        <a:rPr lang="de-DE"/>
                        <a:t>2031</a:t>
                      </a:r>
                    </a:p>
                  </a:txBody>
                  <a:tcPr/>
                </a:tc>
                <a:tc>
                  <a:txBody>
                    <a:bodyPr/>
                    <a:lstStyle/>
                    <a:p>
                      <a:r>
                        <a:rPr lang="de-DE"/>
                        <a:t>2032</a:t>
                      </a:r>
                    </a:p>
                  </a:txBody>
                  <a:tcPr/>
                </a:tc>
                <a:tc>
                  <a:txBody>
                    <a:bodyPr/>
                    <a:lstStyle/>
                    <a:p>
                      <a:r>
                        <a:rPr lang="de-DE"/>
                        <a:t>2033</a:t>
                      </a:r>
                    </a:p>
                  </a:txBody>
                  <a:tcPr/>
                </a:tc>
                <a:tc>
                  <a:txBody>
                    <a:bodyPr/>
                    <a:lstStyle/>
                    <a:p>
                      <a:r>
                        <a:rPr lang="de-DE"/>
                        <a:t>2034</a:t>
                      </a:r>
                    </a:p>
                  </a:txBody>
                  <a:tcPr/>
                </a:tc>
                <a:tc>
                  <a:txBody>
                    <a:bodyPr/>
                    <a:lstStyle/>
                    <a:p>
                      <a:r>
                        <a:rPr lang="de-DE"/>
                        <a:t>2035</a:t>
                      </a:r>
                    </a:p>
                  </a:txBody>
                  <a:tcPr/>
                </a:tc>
                <a:tc>
                  <a:txBody>
                    <a:bodyPr/>
                    <a:lstStyle/>
                    <a:p>
                      <a:r>
                        <a:rPr lang="de-DE"/>
                        <a:t>2036</a:t>
                      </a:r>
                    </a:p>
                  </a:txBody>
                  <a:tcPr/>
                </a:tc>
                <a:tc>
                  <a:txBody>
                    <a:bodyPr/>
                    <a:lstStyle/>
                    <a:p>
                      <a:r>
                        <a:rPr lang="de-DE"/>
                        <a:t>2037</a:t>
                      </a:r>
                    </a:p>
                  </a:txBody>
                  <a:tcPr/>
                </a:tc>
                <a:tc>
                  <a:txBody>
                    <a:bodyPr/>
                    <a:lstStyle/>
                    <a:p>
                      <a:r>
                        <a:rPr lang="de-DE"/>
                        <a:t>2038</a:t>
                      </a:r>
                    </a:p>
                  </a:txBody>
                  <a:tcPr/>
                </a:tc>
                <a:tc>
                  <a:txBody>
                    <a:bodyPr/>
                    <a:lstStyle/>
                    <a:p>
                      <a:r>
                        <a:rPr lang="de-DE"/>
                        <a:t>2039</a:t>
                      </a:r>
                    </a:p>
                  </a:txBody>
                  <a:tcPr/>
                </a:tc>
                <a:tc>
                  <a:txBody>
                    <a:bodyPr/>
                    <a:lstStyle/>
                    <a:p>
                      <a:r>
                        <a:rPr lang="de-DE"/>
                        <a:t>2040</a:t>
                      </a:r>
                    </a:p>
                  </a:txBody>
                  <a:tcPr/>
                </a:tc>
                <a:extLst>
                  <a:ext uri="{0D108BD9-81ED-4DB2-BD59-A6C34878D82A}">
                    <a16:rowId xmlns:a16="http://schemas.microsoft.com/office/drawing/2014/main" val="3277601901"/>
                  </a:ext>
                </a:extLst>
              </a:tr>
              <a:tr h="2340000">
                <a:tc>
                  <a:txBody>
                    <a:bodyPr/>
                    <a:lstStyle/>
                    <a:p>
                      <a:endParaRPr lang="de-DE" dirty="0"/>
                    </a:p>
                  </a:txBody>
                  <a:tcPr/>
                </a:tc>
                <a:tc>
                  <a:txBody>
                    <a:bodyPr/>
                    <a:lstStyle/>
                    <a:p>
                      <a:endParaRPr lang="de-DE"/>
                    </a:p>
                  </a:txBody>
                  <a:tcPr/>
                </a:tc>
                <a:tc>
                  <a:txBody>
                    <a:bodyPr/>
                    <a:lstStyle/>
                    <a:p>
                      <a:endParaRPr lang="de-DE" dirty="0"/>
                    </a:p>
                  </a:txBody>
                  <a:tcPr/>
                </a:tc>
                <a:tc>
                  <a:txBody>
                    <a:bodyPr/>
                    <a:lstStyle/>
                    <a:p>
                      <a:endParaRPr lang="de-DE"/>
                    </a:p>
                  </a:txBody>
                  <a:tcPr/>
                </a:tc>
                <a:tc>
                  <a:txBody>
                    <a:bodyPr/>
                    <a:lstStyle/>
                    <a:p>
                      <a:endParaRPr lang="de-DE" dirty="0"/>
                    </a:p>
                  </a:txBody>
                  <a:tcPr/>
                </a:tc>
                <a:tc>
                  <a:txBody>
                    <a:bodyPr/>
                    <a:lstStyle/>
                    <a:p>
                      <a:endParaRPr lang="de-DE"/>
                    </a:p>
                  </a:txBody>
                  <a:tcPr/>
                </a:tc>
                <a:tc>
                  <a:txBody>
                    <a:bodyPr/>
                    <a:lstStyle/>
                    <a:p>
                      <a:endParaRPr lang="de-DE" dirty="0"/>
                    </a:p>
                  </a:txBody>
                  <a:tcPr/>
                </a:tc>
                <a:tc>
                  <a:txBody>
                    <a:bodyPr/>
                    <a:lstStyle/>
                    <a:p>
                      <a:endParaRPr lang="de-DE"/>
                    </a:p>
                  </a:txBody>
                  <a:tcPr/>
                </a:tc>
                <a:tc>
                  <a:txBody>
                    <a:bodyPr/>
                    <a:lstStyle/>
                    <a:p>
                      <a:endParaRPr lang="de-DE"/>
                    </a:p>
                  </a:txBody>
                  <a:tcPr/>
                </a:tc>
                <a:tc>
                  <a:txBody>
                    <a:bodyPr/>
                    <a:lstStyle/>
                    <a:p>
                      <a:endParaRPr lang="de-DE" dirty="0"/>
                    </a:p>
                  </a:txBody>
                  <a:tcPr/>
                </a:tc>
                <a:tc>
                  <a:txBody>
                    <a:bodyPr/>
                    <a:lstStyle/>
                    <a:p>
                      <a:endParaRPr lang="de-DE" dirty="0"/>
                    </a:p>
                  </a:txBody>
                  <a:tcPr/>
                </a:tc>
                <a:tc>
                  <a:txBody>
                    <a:bodyPr/>
                    <a:lstStyle/>
                    <a:p>
                      <a:endParaRPr lang="de-DE"/>
                    </a:p>
                  </a:txBody>
                  <a:tcPr/>
                </a:tc>
                <a:tc>
                  <a:txBody>
                    <a:bodyPr/>
                    <a:lstStyle/>
                    <a:p>
                      <a:endParaRPr lang="de-DE"/>
                    </a:p>
                  </a:txBody>
                  <a:tcPr/>
                </a:tc>
                <a:tc>
                  <a:txBody>
                    <a:bodyPr/>
                    <a:lstStyle/>
                    <a:p>
                      <a:endParaRPr lang="de-DE" dirty="0"/>
                    </a:p>
                  </a:txBody>
                  <a:tcPr/>
                </a:tc>
                <a:tc>
                  <a:txBody>
                    <a:bodyPr/>
                    <a:lstStyle/>
                    <a:p>
                      <a:endParaRPr lang="de-DE"/>
                    </a:p>
                  </a:txBody>
                  <a:tcPr/>
                </a:tc>
                <a:tc>
                  <a:txBody>
                    <a:bodyPr/>
                    <a:lstStyle/>
                    <a:p>
                      <a:endParaRPr lang="de-DE"/>
                    </a:p>
                  </a:txBody>
                  <a:tcPr/>
                </a:tc>
                <a:tc>
                  <a:txBody>
                    <a:bodyPr/>
                    <a:lstStyle/>
                    <a:p>
                      <a:endParaRPr lang="de-DE"/>
                    </a:p>
                  </a:txBody>
                  <a:tcPr/>
                </a:tc>
                <a:tc>
                  <a:txBody>
                    <a:bodyPr/>
                    <a:lstStyle/>
                    <a:p>
                      <a:endParaRPr lang="de-DE"/>
                    </a:p>
                  </a:txBody>
                  <a:tcPr/>
                </a:tc>
                <a:tc>
                  <a:txBody>
                    <a:bodyPr/>
                    <a:lstStyle/>
                    <a:p>
                      <a:endParaRPr lang="de-DE"/>
                    </a:p>
                  </a:txBody>
                  <a:tcPr/>
                </a:tc>
                <a:tc>
                  <a:txBody>
                    <a:bodyPr/>
                    <a:lstStyle/>
                    <a:p>
                      <a:endParaRPr lang="de-DE"/>
                    </a:p>
                  </a:txBody>
                  <a:tcPr/>
                </a:tc>
                <a:tc>
                  <a:txBody>
                    <a:bodyPr/>
                    <a:lstStyle/>
                    <a:p>
                      <a:endParaRPr lang="de-DE" dirty="0"/>
                    </a:p>
                  </a:txBody>
                  <a:tcPr/>
                </a:tc>
                <a:extLst>
                  <a:ext uri="{0D108BD9-81ED-4DB2-BD59-A6C34878D82A}">
                    <a16:rowId xmlns:a16="http://schemas.microsoft.com/office/drawing/2014/main" val="1648776076"/>
                  </a:ext>
                </a:extLst>
              </a:tr>
              <a:tr h="2340000">
                <a:tc>
                  <a:txBody>
                    <a:bodyPr/>
                    <a:lstStyle/>
                    <a:p>
                      <a:endParaRPr lang="de-DE" dirty="0"/>
                    </a:p>
                  </a:txBody>
                  <a:tcPr/>
                </a:tc>
                <a:tc>
                  <a:txBody>
                    <a:bodyPr/>
                    <a:lstStyle/>
                    <a:p>
                      <a:endParaRPr lang="de-DE" dirty="0"/>
                    </a:p>
                  </a:txBody>
                  <a:tcPr/>
                </a:tc>
                <a:tc>
                  <a:txBody>
                    <a:bodyPr/>
                    <a:lstStyle/>
                    <a:p>
                      <a:endParaRPr lang="de-DE"/>
                    </a:p>
                  </a:txBody>
                  <a:tcPr/>
                </a:tc>
                <a:tc>
                  <a:txBody>
                    <a:bodyPr/>
                    <a:lstStyle/>
                    <a:p>
                      <a:endParaRPr lang="de-DE" dirty="0"/>
                    </a:p>
                  </a:txBody>
                  <a:tcPr/>
                </a:tc>
                <a:tc>
                  <a:txBody>
                    <a:bodyPr/>
                    <a:lstStyle/>
                    <a:p>
                      <a:endParaRPr lang="de-DE" dirty="0"/>
                    </a:p>
                  </a:txBody>
                  <a:tcPr/>
                </a:tc>
                <a:tc>
                  <a:txBody>
                    <a:bodyPr/>
                    <a:lstStyle/>
                    <a:p>
                      <a:endParaRPr lang="de-DE"/>
                    </a:p>
                  </a:txBody>
                  <a:tcPr/>
                </a:tc>
                <a:tc>
                  <a:txBody>
                    <a:bodyPr/>
                    <a:lstStyle/>
                    <a:p>
                      <a:endParaRPr lang="de-DE"/>
                    </a:p>
                  </a:txBody>
                  <a:tcPr/>
                </a:tc>
                <a:tc>
                  <a:txBody>
                    <a:bodyPr/>
                    <a:lstStyle/>
                    <a:p>
                      <a:endParaRPr lang="de-DE" dirty="0"/>
                    </a:p>
                  </a:txBody>
                  <a:tcPr/>
                </a:tc>
                <a:tc>
                  <a:txBody>
                    <a:bodyPr/>
                    <a:lstStyle/>
                    <a:p>
                      <a:endParaRPr lang="de-DE" dirty="0"/>
                    </a:p>
                  </a:txBody>
                  <a:tcPr/>
                </a:tc>
                <a:tc>
                  <a:txBody>
                    <a:bodyPr/>
                    <a:lstStyle/>
                    <a:p>
                      <a:endParaRPr lang="de-DE" dirty="0"/>
                    </a:p>
                  </a:txBody>
                  <a:tcPr/>
                </a:tc>
                <a:tc>
                  <a:txBody>
                    <a:bodyPr/>
                    <a:lstStyle/>
                    <a:p>
                      <a:endParaRPr lang="de-DE"/>
                    </a:p>
                  </a:txBody>
                  <a:tcPr/>
                </a:tc>
                <a:tc>
                  <a:txBody>
                    <a:bodyPr/>
                    <a:lstStyle/>
                    <a:p>
                      <a:endParaRPr lang="de-DE" dirty="0"/>
                    </a:p>
                  </a:txBody>
                  <a:tcPr/>
                </a:tc>
                <a:tc>
                  <a:txBody>
                    <a:bodyPr/>
                    <a:lstStyle/>
                    <a:p>
                      <a:endParaRPr lang="de-DE" dirty="0"/>
                    </a:p>
                  </a:txBody>
                  <a:tcPr/>
                </a:tc>
                <a:tc>
                  <a:txBody>
                    <a:bodyPr/>
                    <a:lstStyle/>
                    <a:p>
                      <a:endParaRPr lang="de-DE" dirty="0"/>
                    </a:p>
                  </a:txBody>
                  <a:tcPr/>
                </a:tc>
                <a:tc>
                  <a:txBody>
                    <a:bodyPr/>
                    <a:lstStyle/>
                    <a:p>
                      <a:endParaRPr lang="de-DE" dirty="0"/>
                    </a:p>
                  </a:txBody>
                  <a:tcPr/>
                </a:tc>
                <a:tc>
                  <a:txBody>
                    <a:bodyPr/>
                    <a:lstStyle/>
                    <a:p>
                      <a:endParaRPr lang="de-DE" dirty="0"/>
                    </a:p>
                  </a:txBody>
                  <a:tcPr/>
                </a:tc>
                <a:tc>
                  <a:txBody>
                    <a:bodyPr/>
                    <a:lstStyle/>
                    <a:p>
                      <a:endParaRPr lang="de-DE" dirty="0"/>
                    </a:p>
                  </a:txBody>
                  <a:tcPr/>
                </a:tc>
                <a:tc>
                  <a:txBody>
                    <a:bodyPr/>
                    <a:lstStyle/>
                    <a:p>
                      <a:endParaRPr lang="de-DE" dirty="0"/>
                    </a:p>
                  </a:txBody>
                  <a:tcPr/>
                </a:tc>
                <a:tc>
                  <a:txBody>
                    <a:bodyPr/>
                    <a:lstStyle/>
                    <a:p>
                      <a:endParaRPr lang="de-DE" dirty="0"/>
                    </a:p>
                  </a:txBody>
                  <a:tcPr/>
                </a:tc>
                <a:tc>
                  <a:txBody>
                    <a:bodyPr/>
                    <a:lstStyle/>
                    <a:p>
                      <a:endParaRPr lang="de-DE"/>
                    </a:p>
                  </a:txBody>
                  <a:tcPr/>
                </a:tc>
                <a:tc>
                  <a:txBody>
                    <a:bodyPr/>
                    <a:lstStyle/>
                    <a:p>
                      <a:endParaRPr lang="de-DE" dirty="0"/>
                    </a:p>
                  </a:txBody>
                  <a:tcPr/>
                </a:tc>
                <a:extLst>
                  <a:ext uri="{0D108BD9-81ED-4DB2-BD59-A6C34878D82A}">
                    <a16:rowId xmlns:a16="http://schemas.microsoft.com/office/drawing/2014/main" val="2612190771"/>
                  </a:ext>
                </a:extLst>
              </a:tr>
            </a:tbl>
          </a:graphicData>
        </a:graphic>
      </p:graphicFrame>
      <p:sp>
        <p:nvSpPr>
          <p:cNvPr id="12" name="Titel 11">
            <a:extLst>
              <a:ext uri="{FF2B5EF4-FFF2-40B4-BE49-F238E27FC236}">
                <a16:creationId xmlns:a16="http://schemas.microsoft.com/office/drawing/2014/main" id="{5724B8F0-62C3-CB99-D1D2-1022CAB8E90F}"/>
              </a:ext>
            </a:extLst>
          </p:cNvPr>
          <p:cNvSpPr>
            <a:spLocks noGrp="1"/>
          </p:cNvSpPr>
          <p:nvPr>
            <p:ph type="title"/>
          </p:nvPr>
        </p:nvSpPr>
        <p:spPr/>
        <p:txBody>
          <a:bodyPr/>
          <a:lstStyle/>
          <a:p>
            <a:r>
              <a:rPr lang="de-DE" dirty="0"/>
              <a:t>Zeitstrahl Tabelle </a:t>
            </a:r>
          </a:p>
        </p:txBody>
      </p:sp>
      <p:sp>
        <p:nvSpPr>
          <p:cNvPr id="7" name="Foliennummernplatzhalter 6">
            <a:extLst>
              <a:ext uri="{FF2B5EF4-FFF2-40B4-BE49-F238E27FC236}">
                <a16:creationId xmlns:a16="http://schemas.microsoft.com/office/drawing/2014/main" id="{DDFC568D-D84F-13EB-5678-BD02499B8B35}"/>
              </a:ext>
            </a:extLst>
          </p:cNvPr>
          <p:cNvSpPr>
            <a:spLocks noGrp="1"/>
          </p:cNvSpPr>
          <p:nvPr>
            <p:ph type="sldNum" sz="quarter" idx="12"/>
          </p:nvPr>
        </p:nvSpPr>
        <p:spPr>
          <a:xfrm>
            <a:off x="11612349" y="6469200"/>
            <a:ext cx="360000" cy="180000"/>
          </a:xfrm>
        </p:spPr>
        <p:txBody>
          <a:bodyPr/>
          <a:lstStyle/>
          <a:p>
            <a:fld id="{C68F8025-25EB-49E0-B6E6-6676FB76846B}" type="slidenum">
              <a:rPr lang="de-DE" smtClean="0"/>
              <a:pPr/>
              <a:t>27</a:t>
            </a:fld>
            <a:endParaRPr lang="de-DE"/>
          </a:p>
        </p:txBody>
      </p:sp>
      <p:sp>
        <p:nvSpPr>
          <p:cNvPr id="14" name="Textplatzhalter 13">
            <a:extLst>
              <a:ext uri="{FF2B5EF4-FFF2-40B4-BE49-F238E27FC236}">
                <a16:creationId xmlns:a16="http://schemas.microsoft.com/office/drawing/2014/main" id="{B7C27BF5-156E-B1D5-F168-33574442D232}"/>
              </a:ext>
            </a:extLst>
          </p:cNvPr>
          <p:cNvSpPr>
            <a:spLocks noGrp="1"/>
          </p:cNvSpPr>
          <p:nvPr>
            <p:ph type="body" sz="quarter" idx="13"/>
          </p:nvPr>
        </p:nvSpPr>
        <p:spPr>
          <a:xfrm>
            <a:off x="231775" y="512763"/>
            <a:ext cx="9737725" cy="585787"/>
          </a:xfrm>
        </p:spPr>
        <p:txBody>
          <a:bodyPr/>
          <a:lstStyle/>
          <a:p>
            <a:r>
              <a:rPr lang="de-DE" dirty="0"/>
              <a:t>Beispiel Bauphasen</a:t>
            </a:r>
          </a:p>
        </p:txBody>
      </p:sp>
      <p:sp>
        <p:nvSpPr>
          <p:cNvPr id="15" name="Textfeld 14">
            <a:extLst>
              <a:ext uri="{FF2B5EF4-FFF2-40B4-BE49-F238E27FC236}">
                <a16:creationId xmlns:a16="http://schemas.microsoft.com/office/drawing/2014/main" id="{64FF0080-A1D4-2AE0-D103-C04EF73D99C8}"/>
              </a:ext>
            </a:extLst>
          </p:cNvPr>
          <p:cNvSpPr txBox="1"/>
          <p:nvPr/>
        </p:nvSpPr>
        <p:spPr>
          <a:xfrm>
            <a:off x="286152" y="1660300"/>
            <a:ext cx="1800000" cy="216000"/>
          </a:xfrm>
          <a:prstGeom prst="rect">
            <a:avLst/>
          </a:prstGeom>
          <a:noFill/>
        </p:spPr>
        <p:txBody>
          <a:bodyPr wrap="square" lIns="0" tIns="0" rIns="0" bIns="0" rtlCol="0">
            <a:noAutofit/>
          </a:bodyPr>
          <a:lstStyle/>
          <a:p>
            <a:pPr lvl="4"/>
            <a:r>
              <a:rPr lang="de-DE" b="1" dirty="0"/>
              <a:t>Schumacher Quartier</a:t>
            </a:r>
          </a:p>
        </p:txBody>
      </p:sp>
      <p:sp>
        <p:nvSpPr>
          <p:cNvPr id="17" name="Textfeld 16">
            <a:extLst>
              <a:ext uri="{FF2B5EF4-FFF2-40B4-BE49-F238E27FC236}">
                <a16:creationId xmlns:a16="http://schemas.microsoft.com/office/drawing/2014/main" id="{C4B188B9-383E-114D-C0BF-2829885A37A4}"/>
              </a:ext>
            </a:extLst>
          </p:cNvPr>
          <p:cNvSpPr txBox="1"/>
          <p:nvPr/>
        </p:nvSpPr>
        <p:spPr>
          <a:xfrm>
            <a:off x="3634483" y="1687056"/>
            <a:ext cx="1115314" cy="307595"/>
          </a:xfrm>
          <a:prstGeom prst="rect">
            <a:avLst/>
          </a:prstGeom>
          <a:noFill/>
        </p:spPr>
        <p:txBody>
          <a:bodyPr wrap="square" lIns="0" tIns="0" rIns="0" bIns="0" rtlCol="0">
            <a:noAutofit/>
          </a:bodyPr>
          <a:lstStyle/>
          <a:p>
            <a:pPr lvl="8"/>
            <a:r>
              <a:rPr lang="de-DE" b="1" dirty="0"/>
              <a:t>Geplanter Spatenstich </a:t>
            </a:r>
            <a:br>
              <a:rPr lang="de-DE" b="1" dirty="0"/>
            </a:br>
            <a:r>
              <a:rPr lang="de-DE" b="1" dirty="0"/>
              <a:t>SQ durch WBGs</a:t>
            </a:r>
          </a:p>
        </p:txBody>
      </p:sp>
      <p:sp>
        <p:nvSpPr>
          <p:cNvPr id="19" name="Textfeld 18">
            <a:extLst>
              <a:ext uri="{FF2B5EF4-FFF2-40B4-BE49-F238E27FC236}">
                <a16:creationId xmlns:a16="http://schemas.microsoft.com/office/drawing/2014/main" id="{3F14E6F6-AA62-6113-C5A3-2D41D18B0A55}"/>
              </a:ext>
            </a:extLst>
          </p:cNvPr>
          <p:cNvSpPr txBox="1"/>
          <p:nvPr/>
        </p:nvSpPr>
        <p:spPr>
          <a:xfrm>
            <a:off x="3309131" y="2103083"/>
            <a:ext cx="1953431" cy="307595"/>
          </a:xfrm>
          <a:prstGeom prst="rect">
            <a:avLst/>
          </a:prstGeom>
          <a:solidFill>
            <a:schemeClr val="accent2">
              <a:lumMod val="20000"/>
              <a:lumOff val="80000"/>
            </a:schemeClr>
          </a:solidFill>
        </p:spPr>
        <p:txBody>
          <a:bodyPr wrap="square" lIns="0" tIns="0" rIns="0" bIns="0" rtlCol="0" anchor="ctr" anchorCtr="0">
            <a:noAutofit/>
          </a:bodyPr>
          <a:lstStyle/>
          <a:p>
            <a:pPr lvl="4" algn="ctr"/>
            <a:r>
              <a:rPr lang="de-DE" sz="1000" b="1" dirty="0"/>
              <a:t>1. Bauabschnitt</a:t>
            </a:r>
          </a:p>
        </p:txBody>
      </p:sp>
      <p:sp>
        <p:nvSpPr>
          <p:cNvPr id="21" name="Textfeld 20">
            <a:extLst>
              <a:ext uri="{FF2B5EF4-FFF2-40B4-BE49-F238E27FC236}">
                <a16:creationId xmlns:a16="http://schemas.microsoft.com/office/drawing/2014/main" id="{1307642E-E11B-10C1-6030-EF89ED225887}"/>
              </a:ext>
            </a:extLst>
          </p:cNvPr>
          <p:cNvSpPr txBox="1"/>
          <p:nvPr/>
        </p:nvSpPr>
        <p:spPr>
          <a:xfrm>
            <a:off x="286152" y="4023485"/>
            <a:ext cx="1800000" cy="216000"/>
          </a:xfrm>
          <a:prstGeom prst="rect">
            <a:avLst/>
          </a:prstGeom>
          <a:noFill/>
        </p:spPr>
        <p:txBody>
          <a:bodyPr wrap="square" lIns="0" tIns="0" rIns="0" bIns="0" rtlCol="0">
            <a:noAutofit/>
          </a:bodyPr>
          <a:lstStyle/>
          <a:p>
            <a:pPr lvl="4"/>
            <a:r>
              <a:rPr lang="de-DE" b="1" dirty="0"/>
              <a:t>Urban Tech </a:t>
            </a:r>
            <a:r>
              <a:rPr lang="de-DE" b="1" dirty="0" err="1"/>
              <a:t>Republic</a:t>
            </a:r>
            <a:endParaRPr lang="de-DE" b="1" dirty="0"/>
          </a:p>
        </p:txBody>
      </p:sp>
      <p:sp>
        <p:nvSpPr>
          <p:cNvPr id="26" name="Textfeld 25">
            <a:extLst>
              <a:ext uri="{FF2B5EF4-FFF2-40B4-BE49-F238E27FC236}">
                <a16:creationId xmlns:a16="http://schemas.microsoft.com/office/drawing/2014/main" id="{8764E4D9-2000-9A1C-0368-F054E7AE93E3}"/>
              </a:ext>
            </a:extLst>
          </p:cNvPr>
          <p:cNvSpPr txBox="1"/>
          <p:nvPr/>
        </p:nvSpPr>
        <p:spPr>
          <a:xfrm>
            <a:off x="5026536" y="1687056"/>
            <a:ext cx="2340000" cy="360000"/>
          </a:xfrm>
          <a:prstGeom prst="rect">
            <a:avLst/>
          </a:prstGeom>
          <a:noFill/>
        </p:spPr>
        <p:txBody>
          <a:bodyPr wrap="square" lIns="0" tIns="0" rIns="0" bIns="0" rtlCol="0">
            <a:noAutofit/>
          </a:bodyPr>
          <a:lstStyle/>
          <a:p>
            <a:pPr lvl="8"/>
            <a:r>
              <a:rPr lang="de-DE" b="1" dirty="0"/>
              <a:t>Geplanter Bezug der 1. Wohnungen</a:t>
            </a:r>
            <a:br>
              <a:rPr lang="de-DE" b="1" dirty="0"/>
            </a:br>
            <a:r>
              <a:rPr lang="de-DE" b="1" dirty="0"/>
              <a:t>im SQ durch WBGs</a:t>
            </a:r>
          </a:p>
        </p:txBody>
      </p:sp>
      <p:sp>
        <p:nvSpPr>
          <p:cNvPr id="28" name="Textfeld 27">
            <a:extLst>
              <a:ext uri="{FF2B5EF4-FFF2-40B4-BE49-F238E27FC236}">
                <a16:creationId xmlns:a16="http://schemas.microsoft.com/office/drawing/2014/main" id="{140169BD-95AE-C8FF-1097-46D2CD1B9DB5}"/>
              </a:ext>
            </a:extLst>
          </p:cNvPr>
          <p:cNvSpPr txBox="1"/>
          <p:nvPr/>
        </p:nvSpPr>
        <p:spPr>
          <a:xfrm>
            <a:off x="3636000" y="4039071"/>
            <a:ext cx="1063591" cy="360000"/>
          </a:xfrm>
          <a:prstGeom prst="rect">
            <a:avLst/>
          </a:prstGeom>
          <a:noFill/>
        </p:spPr>
        <p:txBody>
          <a:bodyPr wrap="square" lIns="0" tIns="0" rIns="0" bIns="0" rtlCol="0">
            <a:noAutofit/>
          </a:bodyPr>
          <a:lstStyle/>
          <a:p>
            <a:pPr lvl="8"/>
            <a:r>
              <a:rPr lang="de-DE" b="1" dirty="0"/>
              <a:t>Start Vermarktung </a:t>
            </a:r>
            <a:br>
              <a:rPr lang="de-DE" b="1" dirty="0"/>
            </a:br>
            <a:r>
              <a:rPr lang="de-DE" b="1" dirty="0"/>
              <a:t>Grundstücke UTR</a:t>
            </a:r>
          </a:p>
        </p:txBody>
      </p:sp>
      <p:sp>
        <p:nvSpPr>
          <p:cNvPr id="30" name="Textfeld 29">
            <a:extLst>
              <a:ext uri="{FF2B5EF4-FFF2-40B4-BE49-F238E27FC236}">
                <a16:creationId xmlns:a16="http://schemas.microsoft.com/office/drawing/2014/main" id="{FC84735D-8761-2249-5BA2-EA7662192E37}"/>
              </a:ext>
            </a:extLst>
          </p:cNvPr>
          <p:cNvSpPr txBox="1"/>
          <p:nvPr/>
        </p:nvSpPr>
        <p:spPr>
          <a:xfrm>
            <a:off x="5025600" y="4039071"/>
            <a:ext cx="1998977" cy="360000"/>
          </a:xfrm>
          <a:prstGeom prst="rect">
            <a:avLst/>
          </a:prstGeom>
          <a:noFill/>
        </p:spPr>
        <p:txBody>
          <a:bodyPr wrap="square" lIns="0" tIns="0" rIns="0" bIns="0" rtlCol="0">
            <a:noAutofit/>
          </a:bodyPr>
          <a:lstStyle/>
          <a:p>
            <a:pPr lvl="8"/>
            <a:r>
              <a:rPr lang="de-DE" b="1" dirty="0"/>
              <a:t>Geplante Inbetriebnahme durch Berliner Hochschule für Technik</a:t>
            </a:r>
          </a:p>
        </p:txBody>
      </p:sp>
      <p:sp>
        <p:nvSpPr>
          <p:cNvPr id="32" name="Textfeld 31">
            <a:extLst>
              <a:ext uri="{FF2B5EF4-FFF2-40B4-BE49-F238E27FC236}">
                <a16:creationId xmlns:a16="http://schemas.microsoft.com/office/drawing/2014/main" id="{B2AF6E0E-C848-7673-94CA-D1943638C3A9}"/>
              </a:ext>
            </a:extLst>
          </p:cNvPr>
          <p:cNvSpPr txBox="1"/>
          <p:nvPr/>
        </p:nvSpPr>
        <p:spPr>
          <a:xfrm>
            <a:off x="7252682" y="4039071"/>
            <a:ext cx="2340000" cy="360000"/>
          </a:xfrm>
          <a:prstGeom prst="rect">
            <a:avLst/>
          </a:prstGeom>
          <a:noFill/>
        </p:spPr>
        <p:txBody>
          <a:bodyPr wrap="square" lIns="0" tIns="0" rIns="0" bIns="0" rtlCol="0">
            <a:noAutofit/>
          </a:bodyPr>
          <a:lstStyle/>
          <a:p>
            <a:pPr lvl="8"/>
            <a:r>
              <a:rPr lang="de-DE" b="1" dirty="0"/>
              <a:t>Geplante Inbetriebnahme Straßenbahnbetriebshof durch BVG</a:t>
            </a:r>
          </a:p>
        </p:txBody>
      </p:sp>
      <p:sp>
        <p:nvSpPr>
          <p:cNvPr id="36" name="Textfeld 35">
            <a:extLst>
              <a:ext uri="{FF2B5EF4-FFF2-40B4-BE49-F238E27FC236}">
                <a16:creationId xmlns:a16="http://schemas.microsoft.com/office/drawing/2014/main" id="{711A931D-D12A-8A4F-014D-22B0E43680C3}"/>
              </a:ext>
            </a:extLst>
          </p:cNvPr>
          <p:cNvSpPr txBox="1"/>
          <p:nvPr/>
        </p:nvSpPr>
        <p:spPr>
          <a:xfrm>
            <a:off x="5256000" y="2410678"/>
            <a:ext cx="2240804" cy="307595"/>
          </a:xfrm>
          <a:prstGeom prst="rect">
            <a:avLst/>
          </a:prstGeom>
          <a:solidFill>
            <a:schemeClr val="accent2">
              <a:lumMod val="20000"/>
              <a:lumOff val="80000"/>
            </a:schemeClr>
          </a:solidFill>
        </p:spPr>
        <p:txBody>
          <a:bodyPr wrap="square" lIns="0" tIns="0" rIns="0" bIns="0" rtlCol="0" anchor="ctr" anchorCtr="0">
            <a:noAutofit/>
          </a:bodyPr>
          <a:lstStyle/>
          <a:p>
            <a:pPr lvl="4" algn="ctr"/>
            <a:r>
              <a:rPr lang="de-DE" sz="1000" b="1" dirty="0"/>
              <a:t>2. Bauabschnitt</a:t>
            </a:r>
          </a:p>
        </p:txBody>
      </p:sp>
      <p:sp>
        <p:nvSpPr>
          <p:cNvPr id="38" name="Textfeld 37">
            <a:extLst>
              <a:ext uri="{FF2B5EF4-FFF2-40B4-BE49-F238E27FC236}">
                <a16:creationId xmlns:a16="http://schemas.microsoft.com/office/drawing/2014/main" id="{BF20DB47-F6B6-086D-BD09-04B801B635DF}"/>
              </a:ext>
            </a:extLst>
          </p:cNvPr>
          <p:cNvSpPr txBox="1"/>
          <p:nvPr/>
        </p:nvSpPr>
        <p:spPr>
          <a:xfrm>
            <a:off x="6372000" y="2718273"/>
            <a:ext cx="2240804" cy="307595"/>
          </a:xfrm>
          <a:prstGeom prst="rect">
            <a:avLst/>
          </a:prstGeom>
          <a:solidFill>
            <a:schemeClr val="accent2">
              <a:lumMod val="20000"/>
              <a:lumOff val="80000"/>
            </a:schemeClr>
          </a:solidFill>
        </p:spPr>
        <p:txBody>
          <a:bodyPr wrap="square" lIns="0" tIns="0" rIns="0" bIns="0" rtlCol="0" anchor="ctr" anchorCtr="0">
            <a:noAutofit/>
          </a:bodyPr>
          <a:lstStyle/>
          <a:p>
            <a:pPr lvl="4" algn="ctr"/>
            <a:r>
              <a:rPr lang="de-DE" sz="1000" b="1" dirty="0"/>
              <a:t>3. Bauabschnitt</a:t>
            </a:r>
          </a:p>
        </p:txBody>
      </p:sp>
      <p:sp>
        <p:nvSpPr>
          <p:cNvPr id="40" name="Textfeld 39">
            <a:extLst>
              <a:ext uri="{FF2B5EF4-FFF2-40B4-BE49-F238E27FC236}">
                <a16:creationId xmlns:a16="http://schemas.microsoft.com/office/drawing/2014/main" id="{5B99C153-BE3B-D671-4A27-5C1B72C3A8EA}"/>
              </a:ext>
            </a:extLst>
          </p:cNvPr>
          <p:cNvSpPr txBox="1"/>
          <p:nvPr/>
        </p:nvSpPr>
        <p:spPr>
          <a:xfrm>
            <a:off x="1072055" y="4465830"/>
            <a:ext cx="5023946" cy="307595"/>
          </a:xfrm>
          <a:prstGeom prst="rect">
            <a:avLst/>
          </a:prstGeom>
          <a:solidFill>
            <a:schemeClr val="accent2">
              <a:lumMod val="20000"/>
              <a:lumOff val="80000"/>
            </a:schemeClr>
          </a:solidFill>
        </p:spPr>
        <p:txBody>
          <a:bodyPr wrap="square" lIns="0" tIns="0" rIns="0" bIns="0" rtlCol="0" anchor="ctr" anchorCtr="0">
            <a:noAutofit/>
          </a:bodyPr>
          <a:lstStyle/>
          <a:p>
            <a:pPr lvl="4" algn="ctr"/>
            <a:r>
              <a:rPr lang="de-DE" sz="1000" b="1" dirty="0"/>
              <a:t>1. Bauabschnitt</a:t>
            </a:r>
          </a:p>
        </p:txBody>
      </p:sp>
      <p:sp>
        <p:nvSpPr>
          <p:cNvPr id="42" name="Textfeld 41">
            <a:extLst>
              <a:ext uri="{FF2B5EF4-FFF2-40B4-BE49-F238E27FC236}">
                <a16:creationId xmlns:a16="http://schemas.microsoft.com/office/drawing/2014/main" id="{55B9E62B-9E66-4F47-0352-E6C8511B29F0}"/>
              </a:ext>
            </a:extLst>
          </p:cNvPr>
          <p:cNvSpPr txBox="1"/>
          <p:nvPr/>
        </p:nvSpPr>
        <p:spPr>
          <a:xfrm>
            <a:off x="6653884" y="4773425"/>
            <a:ext cx="2516400" cy="307595"/>
          </a:xfrm>
          <a:prstGeom prst="rect">
            <a:avLst/>
          </a:prstGeom>
          <a:solidFill>
            <a:schemeClr val="accent2">
              <a:lumMod val="20000"/>
              <a:lumOff val="80000"/>
            </a:schemeClr>
          </a:solidFill>
        </p:spPr>
        <p:txBody>
          <a:bodyPr wrap="square" lIns="0" tIns="0" rIns="0" bIns="0" rtlCol="0" anchor="ctr" anchorCtr="0">
            <a:noAutofit/>
          </a:bodyPr>
          <a:lstStyle/>
          <a:p>
            <a:pPr lvl="4" algn="ctr"/>
            <a:r>
              <a:rPr lang="de-DE" sz="1000" b="1" dirty="0"/>
              <a:t>2. Bauabschnitt</a:t>
            </a:r>
          </a:p>
        </p:txBody>
      </p:sp>
      <p:sp>
        <p:nvSpPr>
          <p:cNvPr id="44" name="Textfeld 43">
            <a:extLst>
              <a:ext uri="{FF2B5EF4-FFF2-40B4-BE49-F238E27FC236}">
                <a16:creationId xmlns:a16="http://schemas.microsoft.com/office/drawing/2014/main" id="{21F811F0-263F-5DBE-8A57-CBFEE172A4A5}"/>
              </a:ext>
            </a:extLst>
          </p:cNvPr>
          <p:cNvSpPr txBox="1"/>
          <p:nvPr/>
        </p:nvSpPr>
        <p:spPr>
          <a:xfrm>
            <a:off x="10567116" y="5060775"/>
            <a:ext cx="553466" cy="307595"/>
          </a:xfrm>
          <a:prstGeom prst="rect">
            <a:avLst/>
          </a:prstGeom>
          <a:solidFill>
            <a:schemeClr val="accent2">
              <a:lumMod val="20000"/>
              <a:lumOff val="80000"/>
            </a:schemeClr>
          </a:solidFill>
        </p:spPr>
        <p:txBody>
          <a:bodyPr wrap="square" lIns="0" tIns="0" rIns="0" bIns="0" rtlCol="0" anchor="ctr" anchorCtr="0">
            <a:noAutofit/>
          </a:bodyPr>
          <a:lstStyle/>
          <a:p>
            <a:pPr lvl="4" algn="ctr"/>
            <a:r>
              <a:rPr lang="de-DE" sz="1000" b="1" dirty="0"/>
              <a:t>3. BA</a:t>
            </a:r>
          </a:p>
        </p:txBody>
      </p:sp>
      <p:sp>
        <p:nvSpPr>
          <p:cNvPr id="46" name="Textfeld 45">
            <a:extLst>
              <a:ext uri="{FF2B5EF4-FFF2-40B4-BE49-F238E27FC236}">
                <a16:creationId xmlns:a16="http://schemas.microsoft.com/office/drawing/2014/main" id="{EC268C11-7F35-430D-C80F-53640D2140D5}"/>
              </a:ext>
            </a:extLst>
          </p:cNvPr>
          <p:cNvSpPr txBox="1"/>
          <p:nvPr/>
        </p:nvSpPr>
        <p:spPr>
          <a:xfrm>
            <a:off x="11120582" y="5369115"/>
            <a:ext cx="553466" cy="307595"/>
          </a:xfrm>
          <a:prstGeom prst="rect">
            <a:avLst/>
          </a:prstGeom>
          <a:solidFill>
            <a:schemeClr val="accent2">
              <a:lumMod val="20000"/>
              <a:lumOff val="80000"/>
            </a:schemeClr>
          </a:solidFill>
        </p:spPr>
        <p:txBody>
          <a:bodyPr wrap="square" lIns="0" tIns="0" rIns="0" bIns="0" rtlCol="0" anchor="ctr" anchorCtr="0">
            <a:noAutofit/>
          </a:bodyPr>
          <a:lstStyle/>
          <a:p>
            <a:pPr lvl="4" algn="ctr"/>
            <a:r>
              <a:rPr lang="de-DE" sz="1000" b="1" dirty="0"/>
              <a:t>4. BA</a:t>
            </a:r>
          </a:p>
        </p:txBody>
      </p:sp>
      <p:sp>
        <p:nvSpPr>
          <p:cNvPr id="48" name="Textfeld 47">
            <a:extLst>
              <a:ext uri="{FF2B5EF4-FFF2-40B4-BE49-F238E27FC236}">
                <a16:creationId xmlns:a16="http://schemas.microsoft.com/office/drawing/2014/main" id="{61C785A8-CFD8-3225-7213-B512D22A8C10}"/>
              </a:ext>
            </a:extLst>
          </p:cNvPr>
          <p:cNvSpPr txBox="1"/>
          <p:nvPr/>
        </p:nvSpPr>
        <p:spPr>
          <a:xfrm>
            <a:off x="1346539" y="5940000"/>
            <a:ext cx="2797386" cy="392400"/>
          </a:xfrm>
          <a:prstGeom prst="rect">
            <a:avLst/>
          </a:prstGeom>
          <a:solidFill>
            <a:schemeClr val="accent1">
              <a:lumMod val="20000"/>
              <a:lumOff val="80000"/>
            </a:schemeClr>
          </a:solidFill>
        </p:spPr>
        <p:txBody>
          <a:bodyPr wrap="square" lIns="0" tIns="0" rIns="0" bIns="0" rtlCol="0" anchor="ctr" anchorCtr="0">
            <a:noAutofit/>
          </a:bodyPr>
          <a:lstStyle/>
          <a:p>
            <a:pPr lvl="4" algn="ctr"/>
            <a:r>
              <a:rPr lang="de-DE" sz="1000" b="1" dirty="0"/>
              <a:t>Kurzfristige Erschließungsplanung</a:t>
            </a:r>
          </a:p>
        </p:txBody>
      </p:sp>
      <p:sp>
        <p:nvSpPr>
          <p:cNvPr id="50" name="Textfeld 49">
            <a:extLst>
              <a:ext uri="{FF2B5EF4-FFF2-40B4-BE49-F238E27FC236}">
                <a16:creationId xmlns:a16="http://schemas.microsoft.com/office/drawing/2014/main" id="{58D2E3DE-E3D5-7B7E-CC0D-A3565814EE4D}"/>
              </a:ext>
            </a:extLst>
          </p:cNvPr>
          <p:cNvSpPr txBox="1"/>
          <p:nvPr/>
        </p:nvSpPr>
        <p:spPr>
          <a:xfrm>
            <a:off x="4143925" y="5940000"/>
            <a:ext cx="2787042" cy="392400"/>
          </a:xfrm>
          <a:prstGeom prst="rect">
            <a:avLst/>
          </a:prstGeom>
          <a:solidFill>
            <a:schemeClr val="accent6">
              <a:lumMod val="20000"/>
              <a:lumOff val="80000"/>
            </a:schemeClr>
          </a:solidFill>
        </p:spPr>
        <p:txBody>
          <a:bodyPr wrap="square" lIns="0" tIns="0" rIns="0" bIns="0" rtlCol="0" anchor="ctr" anchorCtr="0">
            <a:noAutofit/>
          </a:bodyPr>
          <a:lstStyle/>
          <a:p>
            <a:pPr lvl="4" algn="ctr"/>
            <a:r>
              <a:rPr lang="de-DE" sz="1000" b="1" dirty="0"/>
              <a:t>Mittelfristige Erschließungsplanung</a:t>
            </a:r>
          </a:p>
        </p:txBody>
      </p:sp>
      <p:sp>
        <p:nvSpPr>
          <p:cNvPr id="52" name="Textfeld 51">
            <a:extLst>
              <a:ext uri="{FF2B5EF4-FFF2-40B4-BE49-F238E27FC236}">
                <a16:creationId xmlns:a16="http://schemas.microsoft.com/office/drawing/2014/main" id="{3AD351DA-7AF0-EF5C-5BF8-B25050FFB727}"/>
              </a:ext>
            </a:extLst>
          </p:cNvPr>
          <p:cNvSpPr txBox="1"/>
          <p:nvPr/>
        </p:nvSpPr>
        <p:spPr>
          <a:xfrm>
            <a:off x="6930967" y="5940294"/>
            <a:ext cx="4471649" cy="393246"/>
          </a:xfrm>
          <a:prstGeom prst="rect">
            <a:avLst/>
          </a:prstGeom>
          <a:solidFill>
            <a:schemeClr val="accent5">
              <a:lumMod val="20000"/>
              <a:lumOff val="80000"/>
            </a:schemeClr>
          </a:solidFill>
        </p:spPr>
        <p:txBody>
          <a:bodyPr wrap="square" lIns="0" tIns="0" rIns="0" bIns="0" rtlCol="0" anchor="ctr" anchorCtr="0">
            <a:noAutofit/>
          </a:bodyPr>
          <a:lstStyle/>
          <a:p>
            <a:pPr lvl="4" algn="ctr"/>
            <a:r>
              <a:rPr lang="de-DE" sz="1000" b="1" dirty="0"/>
              <a:t>Langfristige Erschließungsplanung</a:t>
            </a:r>
          </a:p>
        </p:txBody>
      </p:sp>
      <p:sp>
        <p:nvSpPr>
          <p:cNvPr id="2" name="Fußzeilenplatzhalter 1">
            <a:extLst>
              <a:ext uri="{FF2B5EF4-FFF2-40B4-BE49-F238E27FC236}">
                <a16:creationId xmlns:a16="http://schemas.microsoft.com/office/drawing/2014/main" id="{927D1542-BA0A-F0F2-973A-E194A88EB3FD}"/>
              </a:ext>
            </a:extLst>
          </p:cNvPr>
          <p:cNvSpPr>
            <a:spLocks noGrp="1"/>
          </p:cNvSpPr>
          <p:nvPr>
            <p:ph type="ftr" sz="quarter" idx="11"/>
          </p:nvPr>
        </p:nvSpPr>
        <p:spPr/>
        <p:txBody>
          <a:bodyPr/>
          <a:lstStyle/>
          <a:p>
            <a:r>
              <a:rPr lang="da-DK"/>
              <a:t>Lorem ipsum dolor sit amet</a:t>
            </a:r>
            <a:endParaRPr lang="de-DE"/>
          </a:p>
        </p:txBody>
      </p:sp>
    </p:spTree>
    <p:extLst>
      <p:ext uri="{BB962C8B-B14F-4D97-AF65-F5344CB8AC3E}">
        <p14:creationId xmlns:p14="http://schemas.microsoft.com/office/powerpoint/2010/main" val="355194901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7ABD56A-E6F5-B165-555B-29A1482FC4D7}"/>
              </a:ext>
            </a:extLst>
          </p:cNvPr>
          <p:cNvSpPr>
            <a:spLocks noGrp="1"/>
          </p:cNvSpPr>
          <p:nvPr>
            <p:ph type="title"/>
          </p:nvPr>
        </p:nvSpPr>
        <p:spPr>
          <a:xfrm>
            <a:off x="230400" y="1245601"/>
            <a:ext cx="9739100" cy="961200"/>
          </a:xfrm>
        </p:spPr>
        <p:txBody>
          <a:bodyPr/>
          <a:lstStyle/>
          <a:p>
            <a:r>
              <a:rPr lang="de-DE" dirty="0"/>
              <a:t>Vielen Dank</a:t>
            </a:r>
          </a:p>
        </p:txBody>
      </p:sp>
    </p:spTree>
    <p:extLst>
      <p:ext uri="{BB962C8B-B14F-4D97-AF65-F5344CB8AC3E}">
        <p14:creationId xmlns:p14="http://schemas.microsoft.com/office/powerpoint/2010/main" val="87740019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A47E8F-0EB0-C1CC-C976-E42575503D9E}"/>
            </a:ext>
          </a:extLst>
        </p:cNvPr>
        <p:cNvGrpSpPr/>
        <p:nvPr/>
      </p:nvGrpSpPr>
      <p:grpSpPr>
        <a:xfrm>
          <a:off x="0" y="0"/>
          <a:ext cx="0" cy="0"/>
          <a:chOff x="0" y="0"/>
          <a:chExt cx="0" cy="0"/>
        </a:xfrm>
      </p:grpSpPr>
      <p:pic>
        <p:nvPicPr>
          <p:cNvPr id="6" name="Bildplatzhalter 5">
            <a:extLst>
              <a:ext uri="{FF2B5EF4-FFF2-40B4-BE49-F238E27FC236}">
                <a16:creationId xmlns:a16="http://schemas.microsoft.com/office/drawing/2014/main" id="{DDA7A989-9792-220D-C362-0D014D4C7833}"/>
              </a:ext>
            </a:extLst>
          </p:cNvPr>
          <p:cNvPicPr>
            <a:picLocks noGrp="1" noChangeAspect="1"/>
          </p:cNvPicPr>
          <p:nvPr>
            <p:ph type="pic" sz="quarter" idx="11"/>
          </p:nvPr>
        </p:nvPicPr>
        <p:blipFill>
          <a:blip r:embed="rId2" cstate="print">
            <a:extLst>
              <a:ext uri="{28A0092B-C50C-407E-A947-70E740481C1C}">
                <a14:useLocalDpi xmlns:a14="http://schemas.microsoft.com/office/drawing/2010/main"/>
              </a:ext>
            </a:extLst>
          </a:blip>
          <a:srcRect/>
          <a:stretch>
            <a:fillRect/>
          </a:stretch>
        </p:blipFill>
        <p:spPr>
          <a:xfrm>
            <a:off x="0" y="0"/>
            <a:ext cx="12192000" cy="6858000"/>
          </a:xfrm>
        </p:spPr>
      </p:pic>
      <p:sp>
        <p:nvSpPr>
          <p:cNvPr id="2" name="Titel 1">
            <a:extLst>
              <a:ext uri="{FF2B5EF4-FFF2-40B4-BE49-F238E27FC236}">
                <a16:creationId xmlns:a16="http://schemas.microsoft.com/office/drawing/2014/main" id="{344DCFB6-0B8F-FEDB-FFA5-8C38E77AB57A}"/>
              </a:ext>
            </a:extLst>
          </p:cNvPr>
          <p:cNvSpPr>
            <a:spLocks noGrp="1"/>
          </p:cNvSpPr>
          <p:nvPr>
            <p:ph type="title"/>
          </p:nvPr>
        </p:nvSpPr>
        <p:spPr>
          <a:xfrm>
            <a:off x="230400" y="1245601"/>
            <a:ext cx="9739100" cy="961200"/>
          </a:xfrm>
        </p:spPr>
        <p:txBody>
          <a:bodyPr/>
          <a:lstStyle/>
          <a:p>
            <a:r>
              <a:rPr lang="de-DE" dirty="0"/>
              <a:t>Vielen Dank</a:t>
            </a:r>
          </a:p>
        </p:txBody>
      </p:sp>
      <p:sp>
        <p:nvSpPr>
          <p:cNvPr id="8" name="Textplatzhalter 7">
            <a:extLst>
              <a:ext uri="{FF2B5EF4-FFF2-40B4-BE49-F238E27FC236}">
                <a16:creationId xmlns:a16="http://schemas.microsoft.com/office/drawing/2014/main" id="{2B75AA84-4331-EAB9-0E0B-C9A69D6D7FDF}"/>
              </a:ext>
            </a:extLst>
          </p:cNvPr>
          <p:cNvSpPr>
            <a:spLocks noGrp="1"/>
          </p:cNvSpPr>
          <p:nvPr>
            <p:ph type="body" sz="quarter" idx="10"/>
          </p:nvPr>
        </p:nvSpPr>
        <p:spPr/>
        <p:txBody>
          <a:bodyPr/>
          <a:lstStyle/>
          <a:p>
            <a:endParaRPr lang="de-DE" dirty="0"/>
          </a:p>
        </p:txBody>
      </p:sp>
      <p:sp>
        <p:nvSpPr>
          <p:cNvPr id="10" name="Textplatzhalter 9">
            <a:extLst>
              <a:ext uri="{FF2B5EF4-FFF2-40B4-BE49-F238E27FC236}">
                <a16:creationId xmlns:a16="http://schemas.microsoft.com/office/drawing/2014/main" id="{A7CCEE34-28F9-B842-0DDE-DEE0390C27E4}"/>
              </a:ext>
            </a:extLst>
          </p:cNvPr>
          <p:cNvSpPr>
            <a:spLocks noGrp="1"/>
          </p:cNvSpPr>
          <p:nvPr>
            <p:ph type="body" sz="quarter" idx="12"/>
          </p:nvPr>
        </p:nvSpPr>
        <p:spPr>
          <a:xfrm>
            <a:off x="0" y="5882400"/>
            <a:ext cx="11102400" cy="986400"/>
          </a:xfrm>
        </p:spPr>
        <p:txBody>
          <a:bodyPr/>
          <a:lstStyle/>
          <a:p>
            <a:r>
              <a:rPr lang="de-DE" b="1" dirty="0"/>
              <a:t>Bildrechte und Inhalte | Legal Disclaimer: </a:t>
            </a:r>
            <a:r>
              <a:rPr lang="de-DE" dirty="0"/>
              <a:t>Die Markenzeichen sowie die hier veröffentlichten Inhalte sind marken- bzw. urheberrechtlich </a:t>
            </a:r>
            <a:br>
              <a:rPr lang="de-DE" dirty="0"/>
            </a:br>
            <a:r>
              <a:rPr lang="de-DE" dirty="0"/>
              <a:t>geschützt und dürfen nur mit unserer ausdrücklichen Zustimmung von Dritten verwendet werden. Sollten Sie Interesse an der Nutzung von </a:t>
            </a:r>
            <a:br>
              <a:rPr lang="de-DE" dirty="0"/>
            </a:br>
            <a:r>
              <a:rPr lang="de-DE" dirty="0"/>
              <a:t>Inhalten haben, z. B. der Verwendung von Grafiken oder Bildmaterial, kontaktieren Sie uns bitte unter info@berlintxl.de.</a:t>
            </a:r>
          </a:p>
        </p:txBody>
      </p:sp>
    </p:spTree>
    <p:extLst>
      <p:ext uri="{BB962C8B-B14F-4D97-AF65-F5344CB8AC3E}">
        <p14:creationId xmlns:p14="http://schemas.microsoft.com/office/powerpoint/2010/main" val="218934732"/>
      </p:ext>
    </p:extLst>
  </p:cSld>
  <p:clrMapOvr>
    <a:masterClrMapping/>
  </p:clrMapOvr>
</p:sld>
</file>

<file path=ppt/theme/theme1.xml><?xml version="1.0" encoding="utf-8"?>
<a:theme xmlns:a="http://schemas.openxmlformats.org/drawingml/2006/main" name="Office">
  <a:themeElements>
    <a:clrScheme name="TXL">
      <a:dk1>
        <a:sysClr val="windowText" lastClr="000000"/>
      </a:dk1>
      <a:lt1>
        <a:sysClr val="window" lastClr="FFFFFF"/>
      </a:lt1>
      <a:dk2>
        <a:srgbClr val="777A7B"/>
      </a:dk2>
      <a:lt2>
        <a:srgbClr val="E8EEF1"/>
      </a:lt2>
      <a:accent1>
        <a:srgbClr val="4DA32F"/>
      </a:accent1>
      <a:accent2>
        <a:srgbClr val="FFCC00"/>
      </a:accent2>
      <a:accent3>
        <a:srgbClr val="EF7D00"/>
      </a:accent3>
      <a:accent4>
        <a:srgbClr val="E1007E"/>
      </a:accent4>
      <a:accent5>
        <a:srgbClr val="6D2281"/>
      </a:accent5>
      <a:accent6>
        <a:srgbClr val="0092D5"/>
      </a:accent6>
      <a:hlink>
        <a:srgbClr val="000000"/>
      </a:hlink>
      <a:folHlink>
        <a:srgbClr val="000000"/>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tx2"/>
        </a:solidFill>
        <a:ln>
          <a:noFill/>
        </a:ln>
      </a:spPr>
      <a:bodyPr rtlCol="0" anchor="ctr"/>
      <a:lstStyle>
        <a:defPPr algn="ctr">
          <a:defRPr/>
        </a:defPPr>
      </a:lstStyle>
      <a:style>
        <a:lnRef idx="2">
          <a:schemeClr val="accent1">
            <a:shade val="15000"/>
          </a:schemeClr>
        </a:lnRef>
        <a:fillRef idx="1">
          <a:schemeClr val="accent1"/>
        </a:fillRef>
        <a:effectRef idx="0">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txDef>
      <a:spPr>
        <a:noFill/>
      </a:spPr>
      <a:bodyPr wrap="square" lIns="0" tIns="0" rIns="0" bIns="0" rtlCol="0">
        <a:noAutofit/>
      </a:bodyPr>
      <a:lstStyle>
        <a:defPPr algn="l">
          <a:defRPr dirty="0"/>
        </a:defPPr>
      </a:lstStyle>
    </a:txDef>
  </a:objectDefaults>
  <a:extraClrSchemeLst/>
  <a:extLst>
    <a:ext uri="{05A4C25C-085E-4340-85A3-A5531E510DB2}">
      <thm15:themeFamily xmlns:thm15="http://schemas.microsoft.com/office/thememl/2012/main" name="Präsentation5" id="{BB6A71A2-A365-47D1-A3AA-1CBF61232343}" vid="{F32FA385-8D6C-4400-B69D-EEBFAD884E7C}"/>
    </a:ext>
  </a:extLst>
</a:theme>
</file>

<file path=ppt/theme/theme2.xml><?xml version="1.0" encoding="utf-8"?>
<a:theme xmlns:a="http://schemas.openxmlformats.org/drawingml/2006/main" name="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02d4cefe-d0ba-4660-9988-f83cfa1650ef" xsi:nil="true"/>
    <lcf76f155ced4ddcb4097134ff3c332f xmlns="978bd05b-acc1-428e-90c5-0c9f3e067876">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kument" ma:contentTypeID="0x010100D682B9ABA0B8694F8FB0535AC7E4EA47" ma:contentTypeVersion="13" ma:contentTypeDescription="Ein neues Dokument erstellen." ma:contentTypeScope="" ma:versionID="f9e34adcb5336e5229eaccf03b4fd3f7">
  <xsd:schema xmlns:xsd="http://www.w3.org/2001/XMLSchema" xmlns:xs="http://www.w3.org/2001/XMLSchema" xmlns:p="http://schemas.microsoft.com/office/2006/metadata/properties" xmlns:ns2="978bd05b-acc1-428e-90c5-0c9f3e067876" xmlns:ns3="02d4cefe-d0ba-4660-9988-f83cfa1650ef" targetNamespace="http://schemas.microsoft.com/office/2006/metadata/properties" ma:root="true" ma:fieldsID="52f3ba822fa33cc17013e6326fbaaec2" ns2:_="" ns3:_="">
    <xsd:import namespace="978bd05b-acc1-428e-90c5-0c9f3e067876"/>
    <xsd:import namespace="02d4cefe-d0ba-4660-9988-f83cfa1650ef"/>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ServiceLocation" minOccurs="0"/>
                <xsd:element ref="ns2:MediaLengthInSecond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78bd05b-acc1-428e-90c5-0c9f3e06787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lcf76f155ced4ddcb4097134ff3c332f" ma:index="13" nillable="true" ma:taxonomy="true" ma:internalName="lcf76f155ced4ddcb4097134ff3c332f" ma:taxonomyFieldName="MediaServiceImageTags" ma:displayName="Bildmarkierungen" ma:readOnly="false" ma:fieldId="{5cf76f15-5ced-4ddc-b409-7134ff3c332f}" ma:taxonomyMulti="true" ma:sspId="78882ae8-cde5-440b-86a5-88c9c811e70d" ma:termSetId="09814cd3-568e-fe90-9814-8d621ff8fb84" ma:anchorId="fba54fb3-c3e1-fe81-a776-ca4b69148c4d" ma:open="true" ma:isKeyword="false">
      <xsd:complexType>
        <xsd:sequence>
          <xsd:element ref="pc:Terms" minOccurs="0" maxOccurs="1"/>
        </xsd:sequence>
      </xsd:complex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Location" ma:index="18" nillable="true" ma:displayName="Location" ma:indexed="true" ma:internalName="MediaServiceLocation"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element name="MediaServiceBillingMetadata" ma:index="20"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02d4cefe-d0ba-4660-9988-f83cfa1650ef"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ca797da3-e293-43b3-aa3c-51ea9837054e}" ma:internalName="TaxCatchAll" ma:showField="CatchAllData" ma:web="02d4cefe-d0ba-4660-9988-f83cfa1650ef">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haltstyp"/>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0A3E3FA-25A6-4E26-9A6D-295F05711192}">
  <ds:schemaRefs>
    <ds:schemaRef ds:uri="http://schemas.microsoft.com/sharepoint/v3/contenttype/forms"/>
  </ds:schemaRefs>
</ds:datastoreItem>
</file>

<file path=customXml/itemProps2.xml><?xml version="1.0" encoding="utf-8"?>
<ds:datastoreItem xmlns:ds="http://schemas.openxmlformats.org/officeDocument/2006/customXml" ds:itemID="{B9BB82CC-4E01-45A0-A273-28569618EB6A}">
  <ds:schemaRefs>
    <ds:schemaRef ds:uri="http://schemas.openxmlformats.org/package/2006/metadata/core-properties"/>
    <ds:schemaRef ds:uri="http://schemas.microsoft.com/office/2006/documentManagement/types"/>
    <ds:schemaRef ds:uri="http://www.w3.org/XML/1998/namespace"/>
    <ds:schemaRef ds:uri="http://purl.org/dc/elements/1.1/"/>
    <ds:schemaRef ds:uri="f7c1dc43-82d5-4ea3-9cdb-fc732946b10e"/>
    <ds:schemaRef ds:uri="http://schemas.microsoft.com/office/infopath/2007/PartnerControls"/>
    <ds:schemaRef ds:uri="889c37b9-8305-4257-b1f3-c830817c2529"/>
    <ds:schemaRef ds:uri="http://schemas.microsoft.com/office/2006/metadata/properties"/>
    <ds:schemaRef ds:uri="http://purl.org/dc/dcmitype/"/>
    <ds:schemaRef ds:uri="http://purl.org/dc/terms/"/>
  </ds:schemaRefs>
</ds:datastoreItem>
</file>

<file path=customXml/itemProps3.xml><?xml version="1.0" encoding="utf-8"?>
<ds:datastoreItem xmlns:ds="http://schemas.openxmlformats.org/officeDocument/2006/customXml" ds:itemID="{8C10CE05-ADB3-4432-80ED-2D362BD1926C}"/>
</file>

<file path=docProps/app.xml><?xml version="1.0" encoding="utf-8"?>
<Properties xmlns="http://schemas.openxmlformats.org/officeDocument/2006/extended-properties" xmlns:vt="http://schemas.openxmlformats.org/officeDocument/2006/docPropsVTypes">
  <Template/>
  <TotalTime>0</TotalTime>
  <Words>1105</Words>
  <Application>Microsoft Office PowerPoint</Application>
  <PresentationFormat>Breitbild</PresentationFormat>
  <Paragraphs>282</Paragraphs>
  <Slides>29</Slides>
  <Notes>1</Notes>
  <HiddenSlides>0</HiddenSlides>
  <MMClips>0</MMClips>
  <ScaleCrop>false</ScaleCrop>
  <HeadingPairs>
    <vt:vector size="6" baseType="variant">
      <vt:variant>
        <vt:lpstr>Verwendete Schriftarten</vt:lpstr>
      </vt:variant>
      <vt:variant>
        <vt:i4>2</vt:i4>
      </vt:variant>
      <vt:variant>
        <vt:lpstr>Design</vt:lpstr>
      </vt:variant>
      <vt:variant>
        <vt:i4>1</vt:i4>
      </vt:variant>
      <vt:variant>
        <vt:lpstr>Folientitel</vt:lpstr>
      </vt:variant>
      <vt:variant>
        <vt:i4>29</vt:i4>
      </vt:variant>
    </vt:vector>
  </HeadingPairs>
  <TitlesOfParts>
    <vt:vector size="32" baseType="lpstr">
      <vt:lpstr>Aptos</vt:lpstr>
      <vt:lpstr>Arial</vt:lpstr>
      <vt:lpstr>Office</vt:lpstr>
      <vt:lpstr>Titelseite Überschrift</vt:lpstr>
      <vt:lpstr>Titelseite Überschrift</vt:lpstr>
      <vt:lpstr>Titelseite Überschrift</vt:lpstr>
      <vt:lpstr>Agenda</vt:lpstr>
      <vt:lpstr>Kapiteltrenner  oder Zitat</vt:lpstr>
      <vt:lpstr>Kapiteltrenner  oder Zitat (farbig)</vt:lpstr>
      <vt:lpstr>Kapiteltrenner  oder Zitat (farbig)</vt:lpstr>
      <vt:lpstr>Kapiteltrenner  oder Zitat (farbig)</vt:lpstr>
      <vt:lpstr>Kapiteltrenner  oder Zitat (farbig)</vt:lpstr>
      <vt:lpstr>Kapiteltrenner  oder Zitat (farbig)</vt:lpstr>
      <vt:lpstr>Kapiteltrenner  oder Zitat (farbig)</vt:lpstr>
      <vt:lpstr>Kapiteltrenner  Alternative</vt:lpstr>
      <vt:lpstr>Titel und Inhalt</vt:lpstr>
      <vt:lpstr>Zwei Inhalte</vt:lpstr>
      <vt:lpstr>Text links / Bild rechts</vt:lpstr>
      <vt:lpstr>Bild links / Text recht</vt:lpstr>
      <vt:lpstr>Ein Bild</vt:lpstr>
      <vt:lpstr>Zwei Bilder</vt:lpstr>
      <vt:lpstr>Vier Bilder</vt:lpstr>
      <vt:lpstr>Bild Vollfläche</vt:lpstr>
      <vt:lpstr>PowerPoint-Präsentation</vt:lpstr>
      <vt:lpstr>PowerPoint-Präsentation</vt:lpstr>
      <vt:lpstr>Standard Tabelle</vt:lpstr>
      <vt:lpstr>Standard Tabelle</vt:lpstr>
      <vt:lpstr>Standard Tabelle</vt:lpstr>
      <vt:lpstr>Zeitstrahl Tabelle</vt:lpstr>
      <vt:lpstr>Zeitstrahl Tabelle </vt:lpstr>
      <vt:lpstr>Vielen Dank</vt:lpstr>
      <vt:lpstr>Vielen Dank</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Merlin Barfuß</dc:creator>
  <cp:lastModifiedBy>Merlin Barfuß</cp:lastModifiedBy>
  <cp:revision>1</cp:revision>
  <dcterms:created xsi:type="dcterms:W3CDTF">2026-07-09T13:03:53Z</dcterms:created>
  <dcterms:modified xsi:type="dcterms:W3CDTF">2026-07-09T13:06:00Z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0x010100D682B9ABA0B8694F8FB0535AC7E4EA47</vt:lpwstr>
  </property>
</Properties>
</file>